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5"/>
  </p:notesMasterIdLst>
  <p:sldIdLst>
    <p:sldId id="256" r:id="rId2"/>
    <p:sldId id="258" r:id="rId3"/>
    <p:sldId id="260" r:id="rId4"/>
    <p:sldId id="261" r:id="rId5"/>
    <p:sldId id="262" r:id="rId6"/>
    <p:sldId id="322" r:id="rId7"/>
    <p:sldId id="319" r:id="rId8"/>
    <p:sldId id="321" r:id="rId9"/>
    <p:sldId id="327" r:id="rId10"/>
    <p:sldId id="332" r:id="rId11"/>
    <p:sldId id="333" r:id="rId12"/>
    <p:sldId id="329" r:id="rId13"/>
    <p:sldId id="312" r:id="rId14"/>
    <p:sldId id="326" r:id="rId15"/>
    <p:sldId id="324" r:id="rId16"/>
    <p:sldId id="314" r:id="rId17"/>
    <p:sldId id="325" r:id="rId18"/>
    <p:sldId id="323" r:id="rId19"/>
    <p:sldId id="313" r:id="rId20"/>
    <p:sldId id="277" r:id="rId21"/>
    <p:sldId id="330" r:id="rId22"/>
    <p:sldId id="320" r:id="rId23"/>
    <p:sldId id="331" r:id="rId24"/>
  </p:sldIdLst>
  <p:sldSz cx="9144000" cy="5143500" type="screen16x9"/>
  <p:notesSz cx="6858000" cy="9144000"/>
  <p:embeddedFontLst>
    <p:embeddedFont>
      <p:font typeface="Bebas Neue" panose="020B0604020202020204" charset="0"/>
      <p:regular r:id="rId26"/>
    </p:embeddedFont>
    <p:embeddedFont>
      <p:font typeface="Cairo" panose="020B0604020202020204" charset="-78"/>
      <p:regular r:id="rId27"/>
      <p:bold r:id="rId28"/>
    </p:embeddedFont>
    <p:embeddedFont>
      <p:font typeface="Electrolize" panose="020B0604020202020204" charset="0"/>
      <p:regular r:id="rId29"/>
    </p:embeddedFont>
    <p:embeddedFont>
      <p:font typeface="Microsoft JhengHei" panose="020B0604030504040204" pitchFamily="34" charset="-120"/>
      <p:regular r:id="rId30"/>
      <p:bold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1BD501-F71E-4766-DEE4-9D0016E54F90}" name="劉睿麒" initials="劉睿" userId="S::409170581@m365.fju.edu.tw::562fcf6a-ff36-4314-baac-42cdc09385d1" providerId="AD"/>
  <p188:author id="{94A8552E-1050-FEBF-8A5F-724B2A25F6E0}" name="來賓使用者" initials="來賓" userId="來賓使用者" providerId="Windows Live"/>
  <p188:author id="{A5ED2282-5E2F-BECE-81DB-B55E01C4FE01}" name="來賓使用者" initials="來賓" userId="S::urn:spo:anon#c582bda74e72f8fa5b3a552e0d80318502b405d244eda983055e2b8be8f5113f::" providerId="AD"/>
  <p188:author id="{8D5DDDB1-6969-A48E-7B94-5F788AB0C9E8}" name="鄭書丞" initials="鄭書" userId="S::409170529@m365.fju.edu.tw::148a7db7-ffa5-4d12-b0c6-493d5a5f4cb5" providerId="AD"/>
  <p188:author id="{1B7301BD-DA94-0042-8C07-261850A61110}" name="Liu Rich" initials="LR" userId="6afd8550e154ef7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AD377-E71C-4385-84FD-953673B0A04A}" v="94" dt="2023-04-30T05:03:43.770"/>
    <p1510:client id="{03159BC2-C4CB-47E9-B3F8-643436277A82}" v="209" dt="2023-04-30T07:25:20.568"/>
    <p1510:client id="{092D5DC4-1E09-CDB7-913B-160F5953390E}" v="406" dt="2023-04-23T03:49:01.285"/>
    <p1510:client id="{098F99C7-6D79-44FD-A579-A55605DE1788}" v="20" dt="2023-04-30T03:51:59.359"/>
    <p1510:client id="{0A3EAF0C-24B4-3202-FCE4-F3CCEFD3CB49}" v="466" dt="2023-04-24T06:58:02.811"/>
    <p1510:client id="{0D5ECA2F-1562-9ADA-5E82-D571F19B1CED}" v="209" dt="2023-04-22T12:20:41.365"/>
    <p1510:client id="{2738B7AA-132F-07EF-A938-2A2A75BB8939}" v="663" dt="2023-04-24T06:45:54.061"/>
    <p1510:client id="{2F0852A1-4E14-82DA-A60B-BC55B6D351BA}" v="33" dt="2023-04-24T07:04:57.034"/>
    <p1510:client id="{32D9DE42-5FD9-CB24-E201-72B9D65F9282}" v="134" dt="2023-04-23T03:49:56.844"/>
    <p1510:client id="{36470509-87CB-4ADD-8286-44F97A2DC4C4}" v="231" dt="2023-04-30T04:53:38.640"/>
    <p1510:client id="{3E5CEFFC-13E2-82C6-F0A8-46454D8BDCD2}" v="1" dt="2023-04-22T17:35:14.505"/>
    <p1510:client id="{3E9CE03B-1E89-49E5-A0E5-C4B8C4F1D14B}" v="246" dt="2023-04-27T15:32:05.798"/>
    <p1510:client id="{411F0F98-C98B-A2DD-7546-991E9F66B9F8}" v="450" dt="2023-04-22T13:13:51.119"/>
    <p1510:client id="{60A1D425-E7F9-42DE-A308-FA0D75BB0BFD}" v="1" dt="2023-04-28T15:37:34.566"/>
    <p1510:client id="{615F849D-4EBC-44FF-8AA5-55567B7EFF87}" v="209" dt="2023-04-30T05:53:25.574"/>
    <p1510:client id="{618AB711-BCBC-D2FC-2EBD-AED80879F29E}" v="17" dt="2023-04-22T17:47:29.606"/>
    <p1510:client id="{643CE434-4C69-854C-9699-C043C5153B1A}" v="268" dt="2023-04-22T13:44:03.373"/>
    <p1510:client id="{6692E9FD-BF29-4018-9EC2-363466EF6062}" v="184" dt="2023-04-27T16:27:22.575"/>
    <p1510:client id="{71A5B94E-815D-4923-82E9-49022B38CCCA}" v="2" dt="2023-04-30T07:29:03.215"/>
    <p1510:client id="{9EE481BF-3742-E685-3A57-56883038A8EF}" v="35" dt="2023-04-24T08:16:53.932"/>
    <p1510:client id="{AB4266E7-30A5-4C08-95E1-A16B420EAA44}" v="99" dt="2023-04-29T17:32:52.275"/>
    <p1510:client id="{AC733A3C-A3C0-45E5-8676-FA365D04886B}" v="981" dt="2023-04-27T15:06:40.077"/>
    <p1510:client id="{B78874D0-9662-4EB7-A6C4-303EFBABF3E7}" v="1" dt="2023-04-27T05:22:04.526"/>
    <p1510:client id="{C4CD93E9-5A2D-42A0-B490-70573C52C1D1}" v="628" dt="2023-04-27T15:05:37.018"/>
    <p1510:client id="{E0A43326-F15F-46B5-AB70-326363473C57}" v="51" dt="2023-04-30T13:53:30.427"/>
    <p1510:client id="{E6CEFD58-E69A-45D3-AF0A-B36FB460F012}" v="920" dt="2023-04-27T14:42:51.185"/>
    <p1510:client id="{E84FD768-FCA3-47B4-9D6E-612224EBA580}" v="2" dt="2023-04-30T07:28:38.846"/>
    <p1510:client id="{F46F1EA4-4F1D-48D2-834E-970B4791FFC7}" v="46" dt="2023-04-30T04:57:25.866"/>
    <p1510:client id="{FC6B4782-99FF-2704-6248-E6B2C1119710}" v="129" dt="2023-04-22T17:34:04.669"/>
  </p1510:revLst>
</p1510:revInfo>
</file>

<file path=ppt/tableStyles.xml><?xml version="1.0" encoding="utf-8"?>
<a:tblStyleLst xmlns:a="http://schemas.openxmlformats.org/drawingml/2006/main" def="{5B4DC708-7321-467D-92EA-ED1AA05CE063}">
  <a:tblStyle styleId="{5B4DC708-7321-467D-92EA-ED1AA05CE0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Rich" userId="6afd8550e154ef7f" providerId="Windows Live" clId="Web-{E0A43326-F15F-46B5-AB70-326363473C57}"/>
    <pc:docChg chg="modSld">
      <pc:chgData name="Liu Rich" userId="6afd8550e154ef7f" providerId="Windows Live" clId="Web-{E0A43326-F15F-46B5-AB70-326363473C57}" dt="2023-04-30T13:53:26.177" v="30" actId="20577"/>
      <pc:docMkLst>
        <pc:docMk/>
      </pc:docMkLst>
      <pc:sldChg chg="modSp">
        <pc:chgData name="Liu Rich" userId="6afd8550e154ef7f" providerId="Windows Live" clId="Web-{E0A43326-F15F-46B5-AB70-326363473C57}" dt="2023-04-30T13:47:52.110" v="0"/>
        <pc:sldMkLst>
          <pc:docMk/>
          <pc:sldMk cId="0" sldId="258"/>
        </pc:sldMkLst>
        <pc:spChg chg="mod">
          <ac:chgData name="Liu Rich" userId="6afd8550e154ef7f" providerId="Windows Live" clId="Web-{E0A43326-F15F-46B5-AB70-326363473C57}" dt="2023-04-30T13:47:52.110" v="0"/>
          <ac:spMkLst>
            <pc:docMk/>
            <pc:sldMk cId="0" sldId="258"/>
            <ac:spMk id="10" creationId="{C12698F9-A712-72F2-30E5-ECB07A07BF18}"/>
          </ac:spMkLst>
        </pc:spChg>
      </pc:sldChg>
      <pc:sldChg chg="modSp">
        <pc:chgData name="Liu Rich" userId="6afd8550e154ef7f" providerId="Windows Live" clId="Web-{E0A43326-F15F-46B5-AB70-326363473C57}" dt="2023-04-30T13:48:15.173" v="2" actId="20577"/>
        <pc:sldMkLst>
          <pc:docMk/>
          <pc:sldMk cId="0" sldId="261"/>
        </pc:sldMkLst>
        <pc:spChg chg="mod">
          <ac:chgData name="Liu Rich" userId="6afd8550e154ef7f" providerId="Windows Live" clId="Web-{E0A43326-F15F-46B5-AB70-326363473C57}" dt="2023-04-30T13:48:15.173" v="2" actId="20577"/>
          <ac:spMkLst>
            <pc:docMk/>
            <pc:sldMk cId="0" sldId="261"/>
            <ac:spMk id="258" creationId="{00000000-0000-0000-0000-000000000000}"/>
          </ac:spMkLst>
        </pc:spChg>
      </pc:sldChg>
      <pc:sldChg chg="modSp">
        <pc:chgData name="Liu Rich" userId="6afd8550e154ef7f" providerId="Windows Live" clId="Web-{E0A43326-F15F-46B5-AB70-326363473C57}" dt="2023-04-30T13:48:55.548" v="5" actId="20577"/>
        <pc:sldMkLst>
          <pc:docMk/>
          <pc:sldMk cId="0" sldId="262"/>
        </pc:sldMkLst>
        <pc:spChg chg="mod">
          <ac:chgData name="Liu Rich" userId="6afd8550e154ef7f" providerId="Windows Live" clId="Web-{E0A43326-F15F-46B5-AB70-326363473C57}" dt="2023-04-30T13:48:55.548" v="5" actId="20577"/>
          <ac:spMkLst>
            <pc:docMk/>
            <pc:sldMk cId="0" sldId="262"/>
            <ac:spMk id="265" creationId="{00000000-0000-0000-0000-000000000000}"/>
          </ac:spMkLst>
        </pc:spChg>
      </pc:sldChg>
      <pc:sldChg chg="modSp">
        <pc:chgData name="Liu Rich" userId="6afd8550e154ef7f" providerId="Windows Live" clId="Web-{E0A43326-F15F-46B5-AB70-326363473C57}" dt="2023-04-30T13:52:01.473" v="24" actId="14100"/>
        <pc:sldMkLst>
          <pc:docMk/>
          <pc:sldMk cId="975789430" sldId="312"/>
        </pc:sldMkLst>
        <pc:picChg chg="mod">
          <ac:chgData name="Liu Rich" userId="6afd8550e154ef7f" providerId="Windows Live" clId="Web-{E0A43326-F15F-46B5-AB70-326363473C57}" dt="2023-04-30T13:52:01.473" v="24" actId="14100"/>
          <ac:picMkLst>
            <pc:docMk/>
            <pc:sldMk cId="975789430" sldId="312"/>
            <ac:picMk id="3" creationId="{F7325F5D-201E-C450-2D7C-69F86448F549}"/>
          </ac:picMkLst>
        </pc:picChg>
        <pc:picChg chg="mod">
          <ac:chgData name="Liu Rich" userId="6afd8550e154ef7f" providerId="Windows Live" clId="Web-{E0A43326-F15F-46B5-AB70-326363473C57}" dt="2023-04-30T13:51:53.785" v="22" actId="14100"/>
          <ac:picMkLst>
            <pc:docMk/>
            <pc:sldMk cId="975789430" sldId="312"/>
            <ac:picMk id="7" creationId="{C134FD51-4594-FD9D-9B23-2536F5BF7EC6}"/>
          </ac:picMkLst>
        </pc:picChg>
      </pc:sldChg>
      <pc:sldChg chg="modSp">
        <pc:chgData name="Liu Rich" userId="6afd8550e154ef7f" providerId="Windows Live" clId="Web-{E0A43326-F15F-46B5-AB70-326363473C57}" dt="2023-04-30T13:50:26.706" v="18" actId="20577"/>
        <pc:sldMkLst>
          <pc:docMk/>
          <pc:sldMk cId="2764695235" sldId="319"/>
        </pc:sldMkLst>
        <pc:spChg chg="mod">
          <ac:chgData name="Liu Rich" userId="6afd8550e154ef7f" providerId="Windows Live" clId="Web-{E0A43326-F15F-46B5-AB70-326363473C57}" dt="2023-04-30T13:50:26.706" v="18" actId="20577"/>
          <ac:spMkLst>
            <pc:docMk/>
            <pc:sldMk cId="2764695235" sldId="319"/>
            <ac:spMk id="4" creationId="{FC5FA63D-B1F2-3F37-D2C4-780EBAB349B2}"/>
          </ac:spMkLst>
        </pc:spChg>
        <pc:spChg chg="mod">
          <ac:chgData name="Liu Rich" userId="6afd8550e154ef7f" providerId="Windows Live" clId="Web-{E0A43326-F15F-46B5-AB70-326363473C57}" dt="2023-04-30T13:50:23.956" v="17" actId="20577"/>
          <ac:spMkLst>
            <pc:docMk/>
            <pc:sldMk cId="2764695235" sldId="319"/>
            <ac:spMk id="5" creationId="{FC5FA63D-B1F2-3F37-D2C4-780EBAB349B2}"/>
          </ac:spMkLst>
        </pc:spChg>
      </pc:sldChg>
      <pc:sldChg chg="modSp">
        <pc:chgData name="Liu Rich" userId="6afd8550e154ef7f" providerId="Windows Live" clId="Web-{E0A43326-F15F-46B5-AB70-326363473C57}" dt="2023-04-30T13:49:10.892" v="6" actId="20577"/>
        <pc:sldMkLst>
          <pc:docMk/>
          <pc:sldMk cId="1315245601" sldId="322"/>
        </pc:sldMkLst>
        <pc:spChg chg="mod">
          <ac:chgData name="Liu Rich" userId="6afd8550e154ef7f" providerId="Windows Live" clId="Web-{E0A43326-F15F-46B5-AB70-326363473C57}" dt="2023-04-30T13:49:10.892" v="6" actId="20577"/>
          <ac:spMkLst>
            <pc:docMk/>
            <pc:sldMk cId="1315245601" sldId="322"/>
            <ac:spMk id="3" creationId="{4EC6CC36-A0F2-599B-71B8-A961CBD3A255}"/>
          </ac:spMkLst>
        </pc:spChg>
      </pc:sldChg>
      <pc:sldChg chg="modSp">
        <pc:chgData name="Liu Rich" userId="6afd8550e154ef7f" providerId="Windows Live" clId="Web-{E0A43326-F15F-46B5-AB70-326363473C57}" dt="2023-04-30T13:52:49.927" v="28" actId="20577"/>
        <pc:sldMkLst>
          <pc:docMk/>
          <pc:sldMk cId="3655266683" sldId="325"/>
        </pc:sldMkLst>
        <pc:spChg chg="mod">
          <ac:chgData name="Liu Rich" userId="6afd8550e154ef7f" providerId="Windows Live" clId="Web-{E0A43326-F15F-46B5-AB70-326363473C57}" dt="2023-04-30T13:52:49.927" v="28" actId="20577"/>
          <ac:spMkLst>
            <pc:docMk/>
            <pc:sldMk cId="3655266683" sldId="325"/>
            <ac:spMk id="3" creationId="{CD39033D-F78C-EEE5-6B1D-5807AE683B6E}"/>
          </ac:spMkLst>
        </pc:spChg>
      </pc:sldChg>
      <pc:sldChg chg="modSp">
        <pc:chgData name="Liu Rich" userId="6afd8550e154ef7f" providerId="Windows Live" clId="Web-{E0A43326-F15F-46B5-AB70-326363473C57}" dt="2023-04-30T13:51:09.191" v="21" actId="20577"/>
        <pc:sldMkLst>
          <pc:docMk/>
          <pc:sldMk cId="368693074" sldId="327"/>
        </pc:sldMkLst>
        <pc:spChg chg="mod">
          <ac:chgData name="Liu Rich" userId="6afd8550e154ef7f" providerId="Windows Live" clId="Web-{E0A43326-F15F-46B5-AB70-326363473C57}" dt="2023-04-30T13:51:09.191" v="21" actId="20577"/>
          <ac:spMkLst>
            <pc:docMk/>
            <pc:sldMk cId="368693074" sldId="327"/>
            <ac:spMk id="5" creationId="{DB1F7E34-C6FD-9493-775D-3E45005764CE}"/>
          </ac:spMkLst>
        </pc:spChg>
      </pc:sldChg>
      <pc:sldChg chg="modSp">
        <pc:chgData name="Liu Rich" userId="6afd8550e154ef7f" providerId="Windows Live" clId="Web-{E0A43326-F15F-46B5-AB70-326363473C57}" dt="2023-04-30T13:53:26.177" v="30" actId="20577"/>
        <pc:sldMkLst>
          <pc:docMk/>
          <pc:sldMk cId="3638181801" sldId="331"/>
        </pc:sldMkLst>
        <pc:spChg chg="mod">
          <ac:chgData name="Liu Rich" userId="6afd8550e154ef7f" providerId="Windows Live" clId="Web-{E0A43326-F15F-46B5-AB70-326363473C57}" dt="2023-04-30T13:53:26.177" v="30" actId="20577"/>
          <ac:spMkLst>
            <pc:docMk/>
            <pc:sldMk cId="3638181801" sldId="331"/>
            <ac:spMk id="4" creationId="{B5EB3FE6-4513-5134-ED62-F5CC3193DF91}"/>
          </ac:spMkLst>
        </pc:spChg>
      </pc:sldChg>
      <pc:sldChg chg="modSp">
        <pc:chgData name="Liu Rich" userId="6afd8550e154ef7f" providerId="Windows Live" clId="Web-{E0A43326-F15F-46B5-AB70-326363473C57}" dt="2023-04-30T13:49:50.596" v="13"/>
        <pc:sldMkLst>
          <pc:docMk/>
          <pc:sldMk cId="1422042610" sldId="333"/>
        </pc:sldMkLst>
        <pc:spChg chg="mod">
          <ac:chgData name="Liu Rich" userId="6afd8550e154ef7f" providerId="Windows Live" clId="Web-{E0A43326-F15F-46B5-AB70-326363473C57}" dt="2023-04-30T13:49:50.596" v="13"/>
          <ac:spMkLst>
            <pc:docMk/>
            <pc:sldMk cId="1422042610" sldId="333"/>
            <ac:spMk id="3" creationId="{127E905D-B3E2-5A67-A5D2-B62AFE51ABAA}"/>
          </ac:spMkLst>
        </pc:spChg>
        <pc:spChg chg="mod">
          <ac:chgData name="Liu Rich" userId="6afd8550e154ef7f" providerId="Windows Live" clId="Web-{E0A43326-F15F-46B5-AB70-326363473C57}" dt="2023-04-30T13:49:45.158" v="11" actId="20577"/>
          <ac:spMkLst>
            <pc:docMk/>
            <pc:sldMk cId="1422042610" sldId="333"/>
            <ac:spMk id="7" creationId="{39C0BA25-5242-62B6-DD2A-01918F10EBD5}"/>
          </ac:spMkLst>
        </pc:spChg>
      </pc:sldChg>
    </pc:docChg>
  </pc:docChgLst>
  <pc:docChgLst>
    <pc:chgData name="劉睿麒" userId="S::409170581@m365.fju.edu.tw::562fcf6a-ff36-4314-baac-42cdc09385d1" providerId="AD" clId="Web-{9EE481BF-3742-E685-3A57-56883038A8EF}"/>
    <pc:docChg chg="modSld">
      <pc:chgData name="劉睿麒" userId="S::409170581@m365.fju.edu.tw::562fcf6a-ff36-4314-baac-42cdc09385d1" providerId="AD" clId="Web-{9EE481BF-3742-E685-3A57-56883038A8EF}" dt="2023-04-24T08:16:53.932" v="34" actId="20577"/>
      <pc:docMkLst>
        <pc:docMk/>
      </pc:docMkLst>
      <pc:sldChg chg="modSp">
        <pc:chgData name="劉睿麒" userId="S::409170581@m365.fju.edu.tw::562fcf6a-ff36-4314-baac-42cdc09385d1" providerId="AD" clId="Web-{9EE481BF-3742-E685-3A57-56883038A8EF}" dt="2023-04-24T08:16:53.932" v="34" actId="20577"/>
        <pc:sldMkLst>
          <pc:docMk/>
          <pc:sldMk cId="0" sldId="258"/>
        </pc:sldMkLst>
        <pc:spChg chg="mod">
          <ac:chgData name="劉睿麒" userId="S::409170581@m365.fju.edu.tw::562fcf6a-ff36-4314-baac-42cdc09385d1" providerId="AD" clId="Web-{9EE481BF-3742-E685-3A57-56883038A8EF}" dt="2023-04-24T08:15:56.774" v="10" actId="20577"/>
          <ac:spMkLst>
            <pc:docMk/>
            <pc:sldMk cId="0" sldId="258"/>
            <ac:spMk id="8" creationId="{E1FD7B19-F049-AFFA-8FDD-41B117A68FB1}"/>
          </ac:spMkLst>
        </pc:spChg>
        <pc:spChg chg="mod">
          <ac:chgData name="劉睿麒" userId="S::409170581@m365.fju.edu.tw::562fcf6a-ff36-4314-baac-42cdc09385d1" providerId="AD" clId="Web-{9EE481BF-3742-E685-3A57-56883038A8EF}" dt="2023-04-24T08:16:53.932" v="34" actId="20577"/>
          <ac:spMkLst>
            <pc:docMk/>
            <pc:sldMk cId="0" sldId="258"/>
            <ac:spMk id="10" creationId="{C12698F9-A712-72F2-30E5-ECB07A07BF18}"/>
          </ac:spMkLst>
        </pc:spChg>
      </pc:sldChg>
      <pc:sldChg chg="modSp">
        <pc:chgData name="劉睿麒" userId="S::409170581@m365.fju.edu.tw::562fcf6a-ff36-4314-baac-42cdc09385d1" providerId="AD" clId="Web-{9EE481BF-3742-E685-3A57-56883038A8EF}" dt="2023-04-24T08:16:37.712" v="29" actId="20577"/>
        <pc:sldMkLst>
          <pc:docMk/>
          <pc:sldMk cId="559234672" sldId="321"/>
        </pc:sldMkLst>
        <pc:spChg chg="mod">
          <ac:chgData name="劉睿麒" userId="S::409170581@m365.fju.edu.tw::562fcf6a-ff36-4314-baac-42cdc09385d1" providerId="AD" clId="Web-{9EE481BF-3742-E685-3A57-56883038A8EF}" dt="2023-04-24T08:16:37.712" v="29" actId="20577"/>
          <ac:spMkLst>
            <pc:docMk/>
            <pc:sldMk cId="559234672" sldId="321"/>
            <ac:spMk id="2" creationId="{26145766-392E-9FCC-5DBB-2C695A1F6178}"/>
          </ac:spMkLst>
        </pc:spChg>
      </pc:sldChg>
    </pc:docChg>
  </pc:docChgLst>
  <pc:docChgLst>
    <pc:chgData name="鄭 書丞" userId="fc08001c1e418b57" providerId="Windows Live" clId="Web-{E84FD768-FCA3-47B4-9D6E-612224EBA580}"/>
    <pc:docChg chg="modSld">
      <pc:chgData name="鄭 書丞" userId="fc08001c1e418b57" providerId="Windows Live" clId="Web-{E84FD768-FCA3-47B4-9D6E-612224EBA580}" dt="2023-04-30T07:28:38.846" v="1" actId="20577"/>
      <pc:docMkLst>
        <pc:docMk/>
      </pc:docMkLst>
      <pc:sldChg chg="modSp">
        <pc:chgData name="鄭 書丞" userId="fc08001c1e418b57" providerId="Windows Live" clId="Web-{E84FD768-FCA3-47B4-9D6E-612224EBA580}" dt="2023-04-30T07:28:38.846" v="1" actId="20577"/>
        <pc:sldMkLst>
          <pc:docMk/>
          <pc:sldMk cId="0" sldId="256"/>
        </pc:sldMkLst>
        <pc:spChg chg="mod">
          <ac:chgData name="鄭 書丞" userId="fc08001c1e418b57" providerId="Windows Live" clId="Web-{E84FD768-FCA3-47B4-9D6E-612224EBA580}" dt="2023-04-30T07:28:38.846" v="1" actId="20577"/>
          <ac:spMkLst>
            <pc:docMk/>
            <pc:sldMk cId="0" sldId="256"/>
            <ac:spMk id="215" creationId="{00000000-0000-0000-0000-000000000000}"/>
          </ac:spMkLst>
        </pc:spChg>
      </pc:sldChg>
    </pc:docChg>
  </pc:docChgLst>
  <pc:docChgLst>
    <pc:chgData name="Karnan Gopalakrishnan" userId="a36e6c5f01b59bc6" providerId="Windows Live" clId="Web-{B78874D0-9662-4EB7-A6C4-303EFBABF3E7}"/>
    <pc:docChg chg="modSld">
      <pc:chgData name="Karnan Gopalakrishnan" userId="a36e6c5f01b59bc6" providerId="Windows Live" clId="Web-{B78874D0-9662-4EB7-A6C4-303EFBABF3E7}" dt="2023-04-27T05:22:04.526" v="0" actId="1076"/>
      <pc:docMkLst>
        <pc:docMk/>
      </pc:docMkLst>
      <pc:sldChg chg="modSp">
        <pc:chgData name="Karnan Gopalakrishnan" userId="a36e6c5f01b59bc6" providerId="Windows Live" clId="Web-{B78874D0-9662-4EB7-A6C4-303EFBABF3E7}" dt="2023-04-27T05:22:04.526" v="0" actId="1076"/>
        <pc:sldMkLst>
          <pc:docMk/>
          <pc:sldMk cId="2692142495" sldId="313"/>
        </pc:sldMkLst>
        <pc:picChg chg="mod">
          <ac:chgData name="Karnan Gopalakrishnan" userId="a36e6c5f01b59bc6" providerId="Windows Live" clId="Web-{B78874D0-9662-4EB7-A6C4-303EFBABF3E7}" dt="2023-04-27T05:22:04.526" v="0" actId="1076"/>
          <ac:picMkLst>
            <pc:docMk/>
            <pc:sldMk cId="2692142495" sldId="313"/>
            <ac:picMk id="3" creationId="{48D4CEBF-7993-694A-0314-AEB5F3BFF87A}"/>
          </ac:picMkLst>
        </pc:picChg>
      </pc:sldChg>
    </pc:docChg>
  </pc:docChgLst>
  <pc:docChgLst>
    <pc:chgData name="來賓使用者" providerId="Windows Live" clId="Web-{C4CD93E9-5A2D-42A0-B490-70573C52C1D1}"/>
    <pc:docChg chg="mod addSld modSld sldOrd">
      <pc:chgData name="來賓使用者" userId="" providerId="Windows Live" clId="Web-{C4CD93E9-5A2D-42A0-B490-70573C52C1D1}" dt="2023-04-27T15:04:33.751" v="507" actId="20577"/>
      <pc:docMkLst>
        <pc:docMk/>
      </pc:docMkLst>
      <pc:sldChg chg="modSp delCm">
        <pc:chgData name="來賓使用者" userId="" providerId="Windows Live" clId="Web-{C4CD93E9-5A2D-42A0-B490-70573C52C1D1}" dt="2023-04-27T14:53:12.095" v="430" actId="20577"/>
        <pc:sldMkLst>
          <pc:docMk/>
          <pc:sldMk cId="0" sldId="256"/>
        </pc:sldMkLst>
        <pc:spChg chg="mod">
          <ac:chgData name="來賓使用者" userId="" providerId="Windows Live" clId="Web-{C4CD93E9-5A2D-42A0-B490-70573C52C1D1}" dt="2023-04-27T14:53:12.095" v="430" actId="20577"/>
          <ac:spMkLst>
            <pc:docMk/>
            <pc:sldMk cId="0" sldId="256"/>
            <ac:spMk id="21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來賓使用者" userId="" providerId="Windows Live" clId="Web-{C4CD93E9-5A2D-42A0-B490-70573C52C1D1}" dt="2023-04-27T14:41:11.500" v="429"/>
              <pc2:cmMkLst xmlns:pc2="http://schemas.microsoft.com/office/powerpoint/2019/9/main/command">
                <pc:docMk/>
                <pc:sldMk cId="0" sldId="256"/>
                <pc2:cmMk id="{DCA0A7D0-8053-4840-B1C3-37AAE74FFD45}"/>
              </pc2:cmMkLst>
            </pc226:cmChg>
          </p:ext>
        </pc:extLst>
      </pc:sldChg>
      <pc:sldChg chg="modSp">
        <pc:chgData name="來賓使用者" userId="" providerId="Windows Live" clId="Web-{C4CD93E9-5A2D-42A0-B490-70573C52C1D1}" dt="2023-04-27T14:37:06.400" v="399" actId="20577"/>
        <pc:sldMkLst>
          <pc:docMk/>
          <pc:sldMk cId="0" sldId="258"/>
        </pc:sldMkLst>
        <pc:spChg chg="mod">
          <ac:chgData name="來賓使用者" userId="" providerId="Windows Live" clId="Web-{C4CD93E9-5A2D-42A0-B490-70573C52C1D1}" dt="2023-04-27T14:30:10.547" v="341" actId="20577"/>
          <ac:spMkLst>
            <pc:docMk/>
            <pc:sldMk cId="0" sldId="258"/>
            <ac:spMk id="8" creationId="{E1FD7B19-F049-AFFA-8FDD-41B117A68FB1}"/>
          </ac:spMkLst>
        </pc:spChg>
        <pc:spChg chg="mod">
          <ac:chgData name="來賓使用者" userId="" providerId="Windows Live" clId="Web-{C4CD93E9-5A2D-42A0-B490-70573C52C1D1}" dt="2023-04-27T14:30:02.250" v="340" actId="20577"/>
          <ac:spMkLst>
            <pc:docMk/>
            <pc:sldMk cId="0" sldId="258"/>
            <ac:spMk id="10" creationId="{C12698F9-A712-72F2-30E5-ECB07A07BF18}"/>
          </ac:spMkLst>
        </pc:spChg>
        <pc:spChg chg="mod">
          <ac:chgData name="來賓使用者" userId="" providerId="Windows Live" clId="Web-{C4CD93E9-5A2D-42A0-B490-70573C52C1D1}" dt="2023-04-27T14:29:51.703" v="337" actId="20577"/>
          <ac:spMkLst>
            <pc:docMk/>
            <pc:sldMk cId="0" sldId="258"/>
            <ac:spMk id="230" creationId="{00000000-0000-0000-0000-000000000000}"/>
          </ac:spMkLst>
        </pc:spChg>
        <pc:spChg chg="mod">
          <ac:chgData name="來賓使用者" userId="" providerId="Windows Live" clId="Web-{C4CD93E9-5A2D-42A0-B490-70573C52C1D1}" dt="2023-04-27T14:29:58.593" v="339" actId="20577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來賓使用者" userId="" providerId="Windows Live" clId="Web-{C4CD93E9-5A2D-42A0-B490-70573C52C1D1}" dt="2023-04-27T14:30:51.610" v="344" actId="1076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來賓使用者" userId="" providerId="Windows Live" clId="Web-{C4CD93E9-5A2D-42A0-B490-70573C52C1D1}" dt="2023-04-27T14:31:01.267" v="345" actId="1076"/>
          <ac:spMkLst>
            <pc:docMk/>
            <pc:sldMk cId="0" sldId="258"/>
            <ac:spMk id="234" creationId="{00000000-0000-0000-0000-000000000000}"/>
          </ac:spMkLst>
        </pc:spChg>
        <pc:spChg chg="mod">
          <ac:chgData name="來賓使用者" userId="" providerId="Windows Live" clId="Web-{C4CD93E9-5A2D-42A0-B490-70573C52C1D1}" dt="2023-04-27T14:37:06.400" v="399" actId="20577"/>
          <ac:spMkLst>
            <pc:docMk/>
            <pc:sldMk cId="0" sldId="258"/>
            <ac:spMk id="239" creationId="{00000000-0000-0000-0000-000000000000}"/>
          </ac:spMkLst>
        </pc:spChg>
      </pc:sldChg>
      <pc:sldChg chg="modSp">
        <pc:chgData name="來賓使用者" userId="" providerId="Windows Live" clId="Web-{C4CD93E9-5A2D-42A0-B490-70573C52C1D1}" dt="2023-04-27T14:36:14.618" v="397" actId="14100"/>
        <pc:sldMkLst>
          <pc:docMk/>
          <pc:sldMk cId="0" sldId="260"/>
        </pc:sldMkLst>
        <pc:inkChg chg="mod">
          <ac:chgData name="來賓使用者" userId="" providerId="Windows Live" clId="Web-{C4CD93E9-5A2D-42A0-B490-70573C52C1D1}" dt="2023-04-27T14:36:14.618" v="397" actId="14100"/>
          <ac:inkMkLst>
            <pc:docMk/>
            <pc:sldMk cId="0" sldId="260"/>
            <ac:inkMk id="4" creationId="{D47C50F6-8912-1652-D68C-9955147EADE3}"/>
          </ac:inkMkLst>
        </pc:inkChg>
      </pc:sldChg>
      <pc:sldChg chg="modSp ord">
        <pc:chgData name="來賓使用者" userId="" providerId="Windows Live" clId="Web-{C4CD93E9-5A2D-42A0-B490-70573C52C1D1}" dt="2023-04-27T14:37:50.495" v="401" actId="20577"/>
        <pc:sldMkLst>
          <pc:docMk/>
          <pc:sldMk cId="0" sldId="261"/>
        </pc:sldMkLst>
        <pc:spChg chg="mod">
          <ac:chgData name="來賓使用者" userId="" providerId="Windows Live" clId="Web-{C4CD93E9-5A2D-42A0-B490-70573C52C1D1}" dt="2023-04-27T14:37:50.495" v="401" actId="20577"/>
          <ac:spMkLst>
            <pc:docMk/>
            <pc:sldMk cId="0" sldId="261"/>
            <ac:spMk id="259" creationId="{00000000-0000-0000-0000-000000000000}"/>
          </ac:spMkLst>
        </pc:spChg>
        <pc:picChg chg="mod">
          <ac:chgData name="來賓使用者" userId="" providerId="Windows Live" clId="Web-{C4CD93E9-5A2D-42A0-B490-70573C52C1D1}" dt="2023-04-27T14:31:33.924" v="348" actId="1076"/>
          <ac:picMkLst>
            <pc:docMk/>
            <pc:sldMk cId="0" sldId="261"/>
            <ac:picMk id="4" creationId="{CADCF1A4-5E86-2E9A-A639-74DDA9FE1E3A}"/>
          </ac:picMkLst>
        </pc:picChg>
      </pc:sldChg>
      <pc:sldChg chg="addSp delSp modSp">
        <pc:chgData name="來賓使用者" userId="" providerId="Windows Live" clId="Web-{C4CD93E9-5A2D-42A0-B490-70573C52C1D1}" dt="2023-04-27T14:31:45.346" v="351" actId="14100"/>
        <pc:sldMkLst>
          <pc:docMk/>
          <pc:sldMk cId="0" sldId="262"/>
        </pc:sldMkLst>
        <pc:spChg chg="add mod">
          <ac:chgData name="來賓使用者" userId="" providerId="Windows Live" clId="Web-{C4CD93E9-5A2D-42A0-B490-70573C52C1D1}" dt="2023-04-27T13:43:39.966" v="115" actId="1076"/>
          <ac:spMkLst>
            <pc:docMk/>
            <pc:sldMk cId="0" sldId="262"/>
            <ac:spMk id="3" creationId="{9E3EA1A7-F3E1-A1E1-BA35-9C554284DF9D}"/>
          </ac:spMkLst>
        </pc:spChg>
        <pc:spChg chg="mod">
          <ac:chgData name="來賓使用者" userId="" providerId="Windows Live" clId="Web-{C4CD93E9-5A2D-42A0-B490-70573C52C1D1}" dt="2023-04-27T14:04:05.619" v="223" actId="20577"/>
          <ac:spMkLst>
            <pc:docMk/>
            <pc:sldMk cId="0" sldId="262"/>
            <ac:spMk id="265" creationId="{00000000-0000-0000-0000-000000000000}"/>
          </ac:spMkLst>
        </pc:spChg>
        <pc:spChg chg="del mod">
          <ac:chgData name="來賓使用者" userId="" providerId="Windows Live" clId="Web-{C4CD93E9-5A2D-42A0-B490-70573C52C1D1}" dt="2023-04-27T12:51:24.331" v="33"/>
          <ac:spMkLst>
            <pc:docMk/>
            <pc:sldMk cId="0" sldId="262"/>
            <ac:spMk id="266" creationId="{00000000-0000-0000-0000-000000000000}"/>
          </ac:spMkLst>
        </pc:spChg>
        <pc:picChg chg="mod">
          <ac:chgData name="來賓使用者" userId="" providerId="Windows Live" clId="Web-{C4CD93E9-5A2D-42A0-B490-70573C52C1D1}" dt="2023-04-27T14:31:45.346" v="351" actId="14100"/>
          <ac:picMkLst>
            <pc:docMk/>
            <pc:sldMk cId="0" sldId="262"/>
            <ac:picMk id="2" creationId="{2C673D9A-7238-7D8D-D73F-34D9F057FD0F}"/>
          </ac:picMkLst>
        </pc:picChg>
      </pc:sldChg>
      <pc:sldChg chg="modSp">
        <pc:chgData name="來賓使用者" userId="" providerId="Windows Live" clId="Web-{C4CD93E9-5A2D-42A0-B490-70573C52C1D1}" dt="2023-04-27T14:17:20.029" v="243" actId="1076"/>
        <pc:sldMkLst>
          <pc:docMk/>
          <pc:sldMk cId="0" sldId="277"/>
        </pc:sldMkLst>
        <pc:spChg chg="mod">
          <ac:chgData name="來賓使用者" userId="" providerId="Windows Live" clId="Web-{C4CD93E9-5A2D-42A0-B490-70573C52C1D1}" dt="2023-04-27T14:17:20.029" v="243" actId="1076"/>
          <ac:spMkLst>
            <pc:docMk/>
            <pc:sldMk cId="0" sldId="277"/>
            <ac:spMk id="463" creationId="{00000000-0000-0000-0000-000000000000}"/>
          </ac:spMkLst>
        </pc:spChg>
      </pc:sldChg>
      <pc:sldChg chg="modSp">
        <pc:chgData name="來賓使用者" userId="" providerId="Windows Live" clId="Web-{C4CD93E9-5A2D-42A0-B490-70573C52C1D1}" dt="2023-04-27T14:32:18.706" v="352" actId="20577"/>
        <pc:sldMkLst>
          <pc:docMk/>
          <pc:sldMk cId="975789430" sldId="312"/>
        </pc:sldMkLst>
        <pc:spChg chg="mod">
          <ac:chgData name="來賓使用者" userId="" providerId="Windows Live" clId="Web-{C4CD93E9-5A2D-42A0-B490-70573C52C1D1}" dt="2023-04-27T14:32:18.706" v="352" actId="20577"/>
          <ac:spMkLst>
            <pc:docMk/>
            <pc:sldMk cId="975789430" sldId="312"/>
            <ac:spMk id="2" creationId="{61546278-C57F-4E59-681C-35FEBF96B46F}"/>
          </ac:spMkLst>
        </pc:spChg>
      </pc:sldChg>
      <pc:sldChg chg="modSp">
        <pc:chgData name="來賓使用者" userId="" providerId="Windows Live" clId="Web-{C4CD93E9-5A2D-42A0-B490-70573C52C1D1}" dt="2023-04-27T14:32:56.629" v="360" actId="20577"/>
        <pc:sldMkLst>
          <pc:docMk/>
          <pc:sldMk cId="2692142495" sldId="313"/>
        </pc:sldMkLst>
        <pc:spChg chg="mod">
          <ac:chgData name="來賓使用者" userId="" providerId="Windows Live" clId="Web-{C4CD93E9-5A2D-42A0-B490-70573C52C1D1}" dt="2023-04-27T14:32:56.629" v="360" actId="20577"/>
          <ac:spMkLst>
            <pc:docMk/>
            <pc:sldMk cId="2692142495" sldId="313"/>
            <ac:spMk id="2" creationId="{C0824B63-BC28-DC07-3F42-798A559466F0}"/>
          </ac:spMkLst>
        </pc:spChg>
      </pc:sldChg>
      <pc:sldChg chg="modSp">
        <pc:chgData name="來賓使用者" userId="" providerId="Windows Live" clId="Web-{C4CD93E9-5A2D-42A0-B490-70573C52C1D1}" dt="2023-04-27T14:32:41.253" v="356" actId="20577"/>
        <pc:sldMkLst>
          <pc:docMk/>
          <pc:sldMk cId="2973599993" sldId="314"/>
        </pc:sldMkLst>
        <pc:spChg chg="mod">
          <ac:chgData name="來賓使用者" userId="" providerId="Windows Live" clId="Web-{C4CD93E9-5A2D-42A0-B490-70573C52C1D1}" dt="2023-04-27T14:32:41.253" v="356" actId="20577"/>
          <ac:spMkLst>
            <pc:docMk/>
            <pc:sldMk cId="2973599993" sldId="314"/>
            <ac:spMk id="2" creationId="{823C59D1-998C-4D9B-D3F2-B89CF82544B2}"/>
          </ac:spMkLst>
        </pc:spChg>
      </pc:sldChg>
      <pc:sldChg chg="modSp">
        <pc:chgData name="來賓使用者" userId="" providerId="Windows Live" clId="Web-{C4CD93E9-5A2D-42A0-B490-70573C52C1D1}" dt="2023-04-27T14:39:50.935" v="419" actId="20577"/>
        <pc:sldMkLst>
          <pc:docMk/>
          <pc:sldMk cId="1409664380" sldId="320"/>
        </pc:sldMkLst>
        <pc:spChg chg="mod">
          <ac:chgData name="來賓使用者" userId="" providerId="Windows Live" clId="Web-{C4CD93E9-5A2D-42A0-B490-70573C52C1D1}" dt="2023-04-27T14:39:50.935" v="419" actId="20577"/>
          <ac:spMkLst>
            <pc:docMk/>
            <pc:sldMk cId="1409664380" sldId="320"/>
            <ac:spMk id="2" creationId="{D18ADEC6-43F4-20D7-E6BA-23E7A2EA5449}"/>
          </ac:spMkLst>
        </pc:spChg>
      </pc:sldChg>
      <pc:sldChg chg="modSp">
        <pc:chgData name="來賓使用者" userId="" providerId="Windows Live" clId="Web-{C4CD93E9-5A2D-42A0-B490-70573C52C1D1}" dt="2023-04-27T14:02:14.586" v="208" actId="1076"/>
        <pc:sldMkLst>
          <pc:docMk/>
          <pc:sldMk cId="559234672" sldId="321"/>
        </pc:sldMkLst>
        <pc:picChg chg="mod">
          <ac:chgData name="來賓使用者" userId="" providerId="Windows Live" clId="Web-{C4CD93E9-5A2D-42A0-B490-70573C52C1D1}" dt="2023-04-27T14:02:11.179" v="206" actId="1076"/>
          <ac:picMkLst>
            <pc:docMk/>
            <pc:sldMk cId="559234672" sldId="321"/>
            <ac:picMk id="6" creationId="{504AEAD3-64E7-14E6-87AA-34085C1FE7E0}"/>
          </ac:picMkLst>
        </pc:picChg>
        <pc:picChg chg="mod">
          <ac:chgData name="來賓使用者" userId="" providerId="Windows Live" clId="Web-{C4CD93E9-5A2D-42A0-B490-70573C52C1D1}" dt="2023-04-27T14:02:14.586" v="208" actId="1076"/>
          <ac:picMkLst>
            <pc:docMk/>
            <pc:sldMk cId="559234672" sldId="321"/>
            <ac:picMk id="10" creationId="{D2103706-F949-B91D-AAAD-F48EBF28DBF2}"/>
          </ac:picMkLst>
        </pc:picChg>
        <pc:picChg chg="mod">
          <ac:chgData name="來賓使用者" userId="" providerId="Windows Live" clId="Web-{C4CD93E9-5A2D-42A0-B490-70573C52C1D1}" dt="2023-04-27T14:02:11.336" v="207" actId="1076"/>
          <ac:picMkLst>
            <pc:docMk/>
            <pc:sldMk cId="559234672" sldId="321"/>
            <ac:picMk id="12" creationId="{942BAD05-0434-D7B7-B5BF-666AC93C7DFC}"/>
          </ac:picMkLst>
        </pc:picChg>
      </pc:sldChg>
      <pc:sldChg chg="addSp modSp new ord">
        <pc:chgData name="來賓使用者" userId="" providerId="Windows Live" clId="Web-{C4CD93E9-5A2D-42A0-B490-70573C52C1D1}" dt="2023-04-27T14:05:54.575" v="242" actId="1076"/>
        <pc:sldMkLst>
          <pc:docMk/>
          <pc:sldMk cId="1315245601" sldId="322"/>
        </pc:sldMkLst>
        <pc:spChg chg="mod">
          <ac:chgData name="來賓使用者" userId="" providerId="Windows Live" clId="Web-{C4CD93E9-5A2D-42A0-B490-70573C52C1D1}" dt="2023-04-27T13:01:35.251" v="75" actId="20577"/>
          <ac:spMkLst>
            <pc:docMk/>
            <pc:sldMk cId="1315245601" sldId="322"/>
            <ac:spMk id="2" creationId="{1CDA4DB4-91F1-EF74-173C-0F3CCA41DD69}"/>
          </ac:spMkLst>
        </pc:spChg>
        <pc:spChg chg="mod">
          <ac:chgData name="來賓使用者" userId="" providerId="Windows Live" clId="Web-{C4CD93E9-5A2D-42A0-B490-70573C52C1D1}" dt="2023-04-27T14:05:42.262" v="239" actId="1076"/>
          <ac:spMkLst>
            <pc:docMk/>
            <pc:sldMk cId="1315245601" sldId="322"/>
            <ac:spMk id="3" creationId="{4EC6CC36-A0F2-599B-71B8-A961CBD3A255}"/>
          </ac:spMkLst>
        </pc:spChg>
        <pc:spChg chg="add mod">
          <ac:chgData name="來賓使用者" userId="" providerId="Windows Live" clId="Web-{C4CD93E9-5A2D-42A0-B490-70573C52C1D1}" dt="2023-04-27T14:05:54.575" v="242" actId="1076"/>
          <ac:spMkLst>
            <pc:docMk/>
            <pc:sldMk cId="1315245601" sldId="322"/>
            <ac:spMk id="4" creationId="{D2F218B2-E56F-0910-9949-85C344DD82D2}"/>
          </ac:spMkLst>
        </pc:spChg>
      </pc:sldChg>
      <pc:sldChg chg="modSp">
        <pc:chgData name="來賓使用者" userId="" providerId="Windows Live" clId="Web-{C4CD93E9-5A2D-42A0-B490-70573C52C1D1}" dt="2023-04-27T14:32:52.566" v="359" actId="20577"/>
        <pc:sldMkLst>
          <pc:docMk/>
          <pc:sldMk cId="3219473029" sldId="323"/>
        </pc:sldMkLst>
        <pc:spChg chg="mod">
          <ac:chgData name="來賓使用者" userId="" providerId="Windows Live" clId="Web-{C4CD93E9-5A2D-42A0-B490-70573C52C1D1}" dt="2023-04-27T14:32:52.566" v="359" actId="20577"/>
          <ac:spMkLst>
            <pc:docMk/>
            <pc:sldMk cId="3219473029" sldId="323"/>
            <ac:spMk id="2" creationId="{6E24EF68-D537-14CC-FCF5-539B00C93E5D}"/>
          </ac:spMkLst>
        </pc:spChg>
      </pc:sldChg>
      <pc:sldChg chg="modSp">
        <pc:chgData name="來賓使用者" userId="" providerId="Windows Live" clId="Web-{C4CD93E9-5A2D-42A0-B490-70573C52C1D1}" dt="2023-04-27T14:32:32.941" v="355" actId="20577"/>
        <pc:sldMkLst>
          <pc:docMk/>
          <pc:sldMk cId="3965574153" sldId="324"/>
        </pc:sldMkLst>
        <pc:spChg chg="mod">
          <ac:chgData name="來賓使用者" userId="" providerId="Windows Live" clId="Web-{C4CD93E9-5A2D-42A0-B490-70573C52C1D1}" dt="2023-04-27T14:32:32.941" v="355" actId="20577"/>
          <ac:spMkLst>
            <pc:docMk/>
            <pc:sldMk cId="3965574153" sldId="324"/>
            <ac:spMk id="2" creationId="{EAFDEF62-8373-40ED-0927-F7C9816AE95C}"/>
          </ac:spMkLst>
        </pc:spChg>
      </pc:sldChg>
      <pc:sldChg chg="modSp">
        <pc:chgData name="來賓使用者" userId="" providerId="Windows Live" clId="Web-{C4CD93E9-5A2D-42A0-B490-70573C52C1D1}" dt="2023-04-27T14:32:45.941" v="357" actId="20577"/>
        <pc:sldMkLst>
          <pc:docMk/>
          <pc:sldMk cId="3655266683" sldId="325"/>
        </pc:sldMkLst>
        <pc:spChg chg="mod">
          <ac:chgData name="來賓使用者" userId="" providerId="Windows Live" clId="Web-{C4CD93E9-5A2D-42A0-B490-70573C52C1D1}" dt="2023-04-27T14:32:45.941" v="357" actId="20577"/>
          <ac:spMkLst>
            <pc:docMk/>
            <pc:sldMk cId="3655266683" sldId="325"/>
            <ac:spMk id="2" creationId="{9842488E-A4BA-3E8C-02D9-0F2F6C5D9380}"/>
          </ac:spMkLst>
        </pc:spChg>
      </pc:sldChg>
      <pc:sldChg chg="modSp">
        <pc:chgData name="來賓使用者" userId="" providerId="Windows Live" clId="Web-{C4CD93E9-5A2D-42A0-B490-70573C52C1D1}" dt="2023-04-27T14:32:29.191" v="354" actId="20577"/>
        <pc:sldMkLst>
          <pc:docMk/>
          <pc:sldMk cId="1771091541" sldId="326"/>
        </pc:sldMkLst>
        <pc:spChg chg="mod">
          <ac:chgData name="來賓使用者" userId="" providerId="Windows Live" clId="Web-{C4CD93E9-5A2D-42A0-B490-70573C52C1D1}" dt="2023-04-27T14:32:29.191" v="354" actId="20577"/>
          <ac:spMkLst>
            <pc:docMk/>
            <pc:sldMk cId="1771091541" sldId="326"/>
            <ac:spMk id="2" creationId="{41F96255-8050-B0C0-26C2-D33AA02CEEC1}"/>
          </ac:spMkLst>
        </pc:spChg>
      </pc:sldChg>
      <pc:sldChg chg="modSp">
        <pc:chgData name="來賓使用者" userId="" providerId="Windows Live" clId="Web-{C4CD93E9-5A2D-42A0-B490-70573C52C1D1}" dt="2023-04-27T15:04:33.751" v="507" actId="20577"/>
        <pc:sldMkLst>
          <pc:docMk/>
          <pc:sldMk cId="932677040" sldId="330"/>
        </pc:sldMkLst>
        <pc:spChg chg="mod">
          <ac:chgData name="來賓使用者" userId="" providerId="Windows Live" clId="Web-{C4CD93E9-5A2D-42A0-B490-70573C52C1D1}" dt="2023-04-27T14:25:02.852" v="333" actId="20577"/>
          <ac:spMkLst>
            <pc:docMk/>
            <pc:sldMk cId="932677040" sldId="330"/>
            <ac:spMk id="2" creationId="{9842488E-A4BA-3E8C-02D9-0F2F6C5D9380}"/>
          </ac:spMkLst>
        </pc:spChg>
        <pc:spChg chg="mod">
          <ac:chgData name="來賓使用者" userId="" providerId="Windows Live" clId="Web-{C4CD93E9-5A2D-42A0-B490-70573C52C1D1}" dt="2023-04-27T15:04:33.751" v="507" actId="20577"/>
          <ac:spMkLst>
            <pc:docMk/>
            <pc:sldMk cId="932677040" sldId="330"/>
            <ac:spMk id="3" creationId="{30F35CA7-060F-4F92-0269-FA2EFBD19181}"/>
          </ac:spMkLst>
        </pc:spChg>
      </pc:sldChg>
      <pc:sldChg chg="modSp">
        <pc:chgData name="來賓使用者" userId="" providerId="Windows Live" clId="Web-{C4CD93E9-5A2D-42A0-B490-70573C52C1D1}" dt="2023-04-27T14:33:02.941" v="361" actId="20577"/>
        <pc:sldMkLst>
          <pc:docMk/>
          <pc:sldMk cId="3638181801" sldId="331"/>
        </pc:sldMkLst>
        <pc:spChg chg="mod">
          <ac:chgData name="來賓使用者" userId="" providerId="Windows Live" clId="Web-{C4CD93E9-5A2D-42A0-B490-70573C52C1D1}" dt="2023-04-27T14:33:02.941" v="361" actId="20577"/>
          <ac:spMkLst>
            <pc:docMk/>
            <pc:sldMk cId="3638181801" sldId="331"/>
            <ac:spMk id="2" creationId="{1B396FB2-38EE-DE7A-341B-0E2E3C69EFAF}"/>
          </ac:spMkLst>
        </pc:spChg>
      </pc:sldChg>
      <pc:sldChg chg="addSp modSp delCm modCm">
        <pc:chgData name="來賓使用者" userId="" providerId="Windows Live" clId="Web-{C4CD93E9-5A2D-42A0-B490-70573C52C1D1}" dt="2023-04-27T14:36:28.134" v="398"/>
        <pc:sldMkLst>
          <pc:docMk/>
          <pc:sldMk cId="576614659" sldId="332"/>
        </pc:sldMkLst>
        <pc:spChg chg="add mod">
          <ac:chgData name="來賓使用者" userId="" providerId="Windows Live" clId="Web-{C4CD93E9-5A2D-42A0-B490-70573C52C1D1}" dt="2023-04-27T14:34:44.287" v="379" actId="1076"/>
          <ac:spMkLst>
            <pc:docMk/>
            <pc:sldMk cId="576614659" sldId="332"/>
            <ac:spMk id="2" creationId="{9D259CD1-1231-F381-422E-233C1D7671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來賓使用者" userId="" providerId="Windows Live" clId="Web-{C4CD93E9-5A2D-42A0-B490-70573C52C1D1}" dt="2023-04-27T14:36:28.134" v="398"/>
              <pc2:cmMkLst xmlns:pc2="http://schemas.microsoft.com/office/powerpoint/2019/9/main/command">
                <pc:docMk/>
                <pc:sldMk cId="576614659" sldId="332"/>
                <pc2:cmMk id="{312C1483-2219-4CF1-A1FE-43646048268A}"/>
              </pc2:cmMkLst>
              <pc226:cmRplyChg chg="add">
                <pc226:chgData name="來賓使用者" userId="" providerId="Windows Live" clId="Web-{C4CD93E9-5A2D-42A0-B490-70573C52C1D1}" dt="2023-04-27T14:34:48.194" v="381"/>
                <pc2:cmRplyMkLst xmlns:pc2="http://schemas.microsoft.com/office/powerpoint/2019/9/main/command">
                  <pc:docMk/>
                  <pc:sldMk cId="576614659" sldId="332"/>
                  <pc2:cmMk id="{312C1483-2219-4CF1-A1FE-43646048268A}"/>
                  <pc2:cmRplyMk id="{04E63D73-F964-4DCA-951D-FF53867AB816}"/>
                </pc2:cmRplyMkLst>
              </pc226:cmRplyChg>
            </pc226:cmChg>
          </p:ext>
        </pc:extLst>
      </pc:sldChg>
    </pc:docChg>
  </pc:docChgLst>
  <pc:docChgLst>
    <pc:chgData name="鄭書丞" userId="S::409170529@m365.fju.edu.tw::148a7db7-ffa5-4d12-b0c6-493d5a5f4cb5" providerId="AD" clId="Web-{643CE434-4C69-854C-9699-C043C5153B1A}"/>
    <pc:docChg chg="addSld delSld modSld">
      <pc:chgData name="鄭書丞" userId="S::409170529@m365.fju.edu.tw::148a7db7-ffa5-4d12-b0c6-493d5a5f4cb5" providerId="AD" clId="Web-{643CE434-4C69-854C-9699-C043C5153B1A}" dt="2023-04-22T13:44:03.373" v="262" actId="1076"/>
      <pc:docMkLst>
        <pc:docMk/>
      </pc:docMkLst>
      <pc:sldChg chg="modSp">
        <pc:chgData name="鄭書丞" userId="S::409170529@m365.fju.edu.tw::148a7db7-ffa5-4d12-b0c6-493d5a5f4cb5" providerId="AD" clId="Web-{643CE434-4C69-854C-9699-C043C5153B1A}" dt="2023-04-22T12:01:02.860" v="40" actId="20577"/>
        <pc:sldMkLst>
          <pc:docMk/>
          <pc:sldMk cId="0" sldId="256"/>
        </pc:sldMkLst>
        <pc:spChg chg="mod">
          <ac:chgData name="鄭書丞" userId="S::409170529@m365.fju.edu.tw::148a7db7-ffa5-4d12-b0c6-493d5a5f4cb5" providerId="AD" clId="Web-{643CE434-4C69-854C-9699-C043C5153B1A}" dt="2023-04-22T12:01:02.860" v="40" actId="20577"/>
          <ac:spMkLst>
            <pc:docMk/>
            <pc:sldMk cId="0" sldId="256"/>
            <ac:spMk id="214" creationId="{00000000-0000-0000-0000-000000000000}"/>
          </ac:spMkLst>
        </pc:spChg>
        <pc:spChg chg="mod">
          <ac:chgData name="鄭書丞" userId="S::409170529@m365.fju.edu.tw::148a7db7-ffa5-4d12-b0c6-493d5a5f4cb5" providerId="AD" clId="Web-{643CE434-4C69-854C-9699-C043C5153B1A}" dt="2023-04-22T11:42:12.383" v="10" actId="1076"/>
          <ac:spMkLst>
            <pc:docMk/>
            <pc:sldMk cId="0" sldId="256"/>
            <ac:spMk id="215" creationId="{00000000-0000-0000-0000-000000000000}"/>
          </ac:spMkLst>
        </pc:spChg>
      </pc:sldChg>
      <pc:sldChg chg="modSp">
        <pc:chgData name="鄭書丞" userId="S::409170529@m365.fju.edu.tw::148a7db7-ffa5-4d12-b0c6-493d5a5f4cb5" providerId="AD" clId="Web-{643CE434-4C69-854C-9699-C043C5153B1A}" dt="2023-04-22T13:38:25.054" v="163" actId="20577"/>
        <pc:sldMkLst>
          <pc:docMk/>
          <pc:sldMk cId="0" sldId="257"/>
        </pc:sldMkLst>
        <pc:spChg chg="mod">
          <ac:chgData name="鄭書丞" userId="S::409170529@m365.fju.edu.tw::148a7db7-ffa5-4d12-b0c6-493d5a5f4cb5" providerId="AD" clId="Web-{643CE434-4C69-854C-9699-C043C5153B1A}" dt="2023-04-22T11:44:58.518" v="29" actId="20577"/>
          <ac:spMkLst>
            <pc:docMk/>
            <pc:sldMk cId="0" sldId="257"/>
            <ac:spMk id="221" creationId="{00000000-0000-0000-0000-000000000000}"/>
          </ac:spMkLst>
        </pc:spChg>
        <pc:spChg chg="mod">
          <ac:chgData name="鄭書丞" userId="S::409170529@m365.fju.edu.tw::148a7db7-ffa5-4d12-b0c6-493d5a5f4cb5" providerId="AD" clId="Web-{643CE434-4C69-854C-9699-C043C5153B1A}" dt="2023-04-22T13:38:25.054" v="163" actId="20577"/>
          <ac:spMkLst>
            <pc:docMk/>
            <pc:sldMk cId="0" sldId="257"/>
            <ac:spMk id="223" creationId="{00000000-0000-0000-0000-000000000000}"/>
          </ac:spMkLst>
        </pc:spChg>
      </pc:sldChg>
      <pc:sldChg chg="modSp">
        <pc:chgData name="鄭書丞" userId="S::409170529@m365.fju.edu.tw::148a7db7-ffa5-4d12-b0c6-493d5a5f4cb5" providerId="AD" clId="Web-{643CE434-4C69-854C-9699-C043C5153B1A}" dt="2023-04-22T13:11:02.992" v="69" actId="20577"/>
        <pc:sldMkLst>
          <pc:docMk/>
          <pc:sldMk cId="0" sldId="262"/>
        </pc:sldMkLst>
        <pc:spChg chg="mod">
          <ac:chgData name="鄭書丞" userId="S::409170529@m365.fju.edu.tw::148a7db7-ffa5-4d12-b0c6-493d5a5f4cb5" providerId="AD" clId="Web-{643CE434-4C69-854C-9699-C043C5153B1A}" dt="2023-04-22T13:11:02.992" v="69" actId="20577"/>
          <ac:spMkLst>
            <pc:docMk/>
            <pc:sldMk cId="0" sldId="262"/>
            <ac:spMk id="265" creationId="{00000000-0000-0000-0000-000000000000}"/>
          </ac:spMkLst>
        </pc:spChg>
      </pc:sldChg>
      <pc:sldChg chg="addSp modSp new">
        <pc:chgData name="鄭書丞" userId="S::409170529@m365.fju.edu.tw::148a7db7-ffa5-4d12-b0c6-493d5a5f4cb5" providerId="AD" clId="Web-{643CE434-4C69-854C-9699-C043C5153B1A}" dt="2023-04-22T13:42:30.137" v="235" actId="20577"/>
        <pc:sldMkLst>
          <pc:docMk/>
          <pc:sldMk cId="937520057" sldId="311"/>
        </pc:sldMkLst>
        <pc:spChg chg="mod">
          <ac:chgData name="鄭書丞" userId="S::409170529@m365.fju.edu.tw::148a7db7-ffa5-4d12-b0c6-493d5a5f4cb5" providerId="AD" clId="Web-{643CE434-4C69-854C-9699-C043C5153B1A}" dt="2023-04-22T13:42:30.137" v="235" actId="20577"/>
          <ac:spMkLst>
            <pc:docMk/>
            <pc:sldMk cId="937520057" sldId="311"/>
            <ac:spMk id="2" creationId="{9B5D3A00-C67C-97B3-EBC2-E96439186F00}"/>
          </ac:spMkLst>
        </pc:spChg>
        <pc:picChg chg="add mod">
          <ac:chgData name="鄭書丞" userId="S::409170529@m365.fju.edu.tw::148a7db7-ffa5-4d12-b0c6-493d5a5f4cb5" providerId="AD" clId="Web-{643CE434-4C69-854C-9699-C043C5153B1A}" dt="2023-04-22T13:33:10.127" v="108" actId="1076"/>
          <ac:picMkLst>
            <pc:docMk/>
            <pc:sldMk cId="937520057" sldId="311"/>
            <ac:picMk id="3" creationId="{5C8F65FD-A769-DDFF-BE0A-52E6057CA4B1}"/>
          </ac:picMkLst>
        </pc:picChg>
      </pc:sldChg>
      <pc:sldChg chg="modSp new">
        <pc:chgData name="鄭書丞" userId="S::409170529@m365.fju.edu.tw::148a7db7-ffa5-4d12-b0c6-493d5a5f4cb5" providerId="AD" clId="Web-{643CE434-4C69-854C-9699-C043C5153B1A}" dt="2023-04-22T11:43:22.825" v="16" actId="20577"/>
        <pc:sldMkLst>
          <pc:docMk/>
          <pc:sldMk cId="3078468499" sldId="311"/>
        </pc:sldMkLst>
        <pc:spChg chg="mod">
          <ac:chgData name="鄭書丞" userId="S::409170529@m365.fju.edu.tw::148a7db7-ffa5-4d12-b0c6-493d5a5f4cb5" providerId="AD" clId="Web-{643CE434-4C69-854C-9699-C043C5153B1A}" dt="2023-04-22T11:43:22.825" v="16" actId="20577"/>
          <ac:spMkLst>
            <pc:docMk/>
            <pc:sldMk cId="3078468499" sldId="311"/>
            <ac:spMk id="7" creationId="{9982C656-C96F-C20F-7076-A9E4566B6BC0}"/>
          </ac:spMkLst>
        </pc:spChg>
      </pc:sldChg>
      <pc:sldChg chg="modSp new">
        <pc:chgData name="鄭書丞" userId="S::409170529@m365.fju.edu.tw::148a7db7-ffa5-4d12-b0c6-493d5a5f4cb5" providerId="AD" clId="Web-{643CE434-4C69-854C-9699-C043C5153B1A}" dt="2023-04-22T13:44:03.373" v="262" actId="1076"/>
        <pc:sldMkLst>
          <pc:docMk/>
          <pc:sldMk cId="975789430" sldId="312"/>
        </pc:sldMkLst>
        <pc:spChg chg="mod">
          <ac:chgData name="鄭書丞" userId="S::409170529@m365.fju.edu.tw::148a7db7-ffa5-4d12-b0c6-493d5a5f4cb5" providerId="AD" clId="Web-{643CE434-4C69-854C-9699-C043C5153B1A}" dt="2023-04-22T13:44:03.373" v="262" actId="1076"/>
          <ac:spMkLst>
            <pc:docMk/>
            <pc:sldMk cId="975789430" sldId="312"/>
            <ac:spMk id="2" creationId="{61546278-C57F-4E59-681C-35FEBF96B46F}"/>
          </ac:spMkLst>
        </pc:spChg>
      </pc:sldChg>
      <pc:sldChg chg="modSp new">
        <pc:chgData name="鄭書丞" userId="S::409170529@m365.fju.edu.tw::148a7db7-ffa5-4d12-b0c6-493d5a5f4cb5" providerId="AD" clId="Web-{643CE434-4C69-854C-9699-C043C5153B1A}" dt="2023-04-22T13:43:48.436" v="259" actId="20577"/>
        <pc:sldMkLst>
          <pc:docMk/>
          <pc:sldMk cId="2692142495" sldId="313"/>
        </pc:sldMkLst>
        <pc:spChg chg="mod">
          <ac:chgData name="鄭書丞" userId="S::409170529@m365.fju.edu.tw::148a7db7-ffa5-4d12-b0c6-493d5a5f4cb5" providerId="AD" clId="Web-{643CE434-4C69-854C-9699-C043C5153B1A}" dt="2023-04-22T13:43:48.436" v="259" actId="20577"/>
          <ac:spMkLst>
            <pc:docMk/>
            <pc:sldMk cId="2692142495" sldId="313"/>
            <ac:spMk id="2" creationId="{C0824B63-BC28-DC07-3F42-798A559466F0}"/>
          </ac:spMkLst>
        </pc:spChg>
      </pc:sldChg>
      <pc:sldChg chg="modSp new">
        <pc:chgData name="鄭書丞" userId="S::409170529@m365.fju.edu.tw::148a7db7-ffa5-4d12-b0c6-493d5a5f4cb5" providerId="AD" clId="Web-{643CE434-4C69-854C-9699-C043C5153B1A}" dt="2023-04-22T13:41:50.215" v="225" actId="1076"/>
        <pc:sldMkLst>
          <pc:docMk/>
          <pc:sldMk cId="2973599993" sldId="314"/>
        </pc:sldMkLst>
        <pc:spChg chg="mod">
          <ac:chgData name="鄭書丞" userId="S::409170529@m365.fju.edu.tw::148a7db7-ffa5-4d12-b0c6-493d5a5f4cb5" providerId="AD" clId="Web-{643CE434-4C69-854C-9699-C043C5153B1A}" dt="2023-04-22T13:41:50.215" v="225" actId="1076"/>
          <ac:spMkLst>
            <pc:docMk/>
            <pc:sldMk cId="2973599993" sldId="314"/>
            <ac:spMk id="2" creationId="{823C59D1-998C-4D9B-D3F2-B89CF82544B2}"/>
          </ac:spMkLst>
        </pc:spChg>
      </pc:sldChg>
      <pc:sldChg chg="modSp new del">
        <pc:chgData name="鄭書丞" userId="S::409170529@m365.fju.edu.tw::148a7db7-ffa5-4d12-b0c6-493d5a5f4cb5" providerId="AD" clId="Web-{643CE434-4C69-854C-9699-C043C5153B1A}" dt="2023-04-22T13:38:04.570" v="156"/>
        <pc:sldMkLst>
          <pc:docMk/>
          <pc:sldMk cId="740822346" sldId="315"/>
        </pc:sldMkLst>
        <pc:spChg chg="mod">
          <ac:chgData name="鄭書丞" userId="S::409170529@m365.fju.edu.tw::148a7db7-ffa5-4d12-b0c6-493d5a5f4cb5" providerId="AD" clId="Web-{643CE434-4C69-854C-9699-C043C5153B1A}" dt="2023-04-22T13:37:55.085" v="155" actId="20577"/>
          <ac:spMkLst>
            <pc:docMk/>
            <pc:sldMk cId="740822346" sldId="315"/>
            <ac:spMk id="2" creationId="{5A7A6C49-79A8-1D5E-AFC8-ABB2F51F5F3E}"/>
          </ac:spMkLst>
        </pc:spChg>
      </pc:sldChg>
      <pc:sldChg chg="modSp new del">
        <pc:chgData name="鄭書丞" userId="S::409170529@m365.fju.edu.tw::148a7db7-ffa5-4d12-b0c6-493d5a5f4cb5" providerId="AD" clId="Web-{643CE434-4C69-854C-9699-C043C5153B1A}" dt="2023-04-22T13:37:45.069" v="145"/>
        <pc:sldMkLst>
          <pc:docMk/>
          <pc:sldMk cId="1256783888" sldId="315"/>
        </pc:sldMkLst>
        <pc:spChg chg="mod">
          <ac:chgData name="鄭書丞" userId="S::409170529@m365.fju.edu.tw::148a7db7-ffa5-4d12-b0c6-493d5a5f4cb5" providerId="AD" clId="Web-{643CE434-4C69-854C-9699-C043C5153B1A}" dt="2023-04-22T13:37:33.928" v="144" actId="20577"/>
          <ac:spMkLst>
            <pc:docMk/>
            <pc:sldMk cId="1256783888" sldId="315"/>
            <ac:spMk id="2" creationId="{D1C90F31-FB3E-24A0-9452-9415656A77EF}"/>
          </ac:spMkLst>
        </pc:spChg>
      </pc:sldChg>
      <pc:sldChg chg="modSp new">
        <pc:chgData name="鄭書丞" userId="S::409170529@m365.fju.edu.tw::148a7db7-ffa5-4d12-b0c6-493d5a5f4cb5" providerId="AD" clId="Web-{643CE434-4C69-854C-9699-C043C5153B1A}" dt="2023-04-22T13:39:16.727" v="175" actId="20577"/>
        <pc:sldMkLst>
          <pc:docMk/>
          <pc:sldMk cId="3311000874" sldId="315"/>
        </pc:sldMkLst>
        <pc:spChg chg="mod">
          <ac:chgData name="鄭書丞" userId="S::409170529@m365.fju.edu.tw::148a7db7-ffa5-4d12-b0c6-493d5a5f4cb5" providerId="AD" clId="Web-{643CE434-4C69-854C-9699-C043C5153B1A}" dt="2023-04-22T13:39:16.727" v="175" actId="20577"/>
          <ac:spMkLst>
            <pc:docMk/>
            <pc:sldMk cId="3311000874" sldId="315"/>
            <ac:spMk id="2" creationId="{FAD363D1-E46C-20E1-8BD6-A50009C69F76}"/>
          </ac:spMkLst>
        </pc:spChg>
      </pc:sldChg>
    </pc:docChg>
  </pc:docChgLst>
  <pc:docChgLst>
    <pc:chgData clId="Web-{E6CEFD58-E69A-45D3-AF0A-B36FB460F012}"/>
    <pc:docChg chg="modSld">
      <pc:chgData name="" userId="" providerId="" clId="Web-{E6CEFD58-E69A-45D3-AF0A-B36FB460F012}" dt="2023-04-27T13:33:09.208" v="1" actId="1076"/>
      <pc:docMkLst>
        <pc:docMk/>
      </pc:docMkLst>
      <pc:sldChg chg="modSp">
        <pc:chgData name="" userId="" providerId="" clId="Web-{E6CEFD58-E69A-45D3-AF0A-B36FB460F012}" dt="2023-04-27T13:33:09.208" v="1" actId="1076"/>
        <pc:sldMkLst>
          <pc:docMk/>
          <pc:sldMk cId="0" sldId="258"/>
        </pc:sldMkLst>
        <pc:spChg chg="mod">
          <ac:chgData name="" userId="" providerId="" clId="Web-{E6CEFD58-E69A-45D3-AF0A-B36FB460F012}" dt="2023-04-27T13:33:09.176" v="0" actId="1076"/>
          <ac:spMkLst>
            <pc:docMk/>
            <pc:sldMk cId="0" sldId="258"/>
            <ac:spMk id="8" creationId="{E1FD7B19-F049-AFFA-8FDD-41B117A68FB1}"/>
          </ac:spMkLst>
        </pc:spChg>
        <pc:spChg chg="mod">
          <ac:chgData name="" userId="" providerId="" clId="Web-{E6CEFD58-E69A-45D3-AF0A-B36FB460F012}" dt="2023-04-27T13:33:09.208" v="1" actId="1076"/>
          <ac:spMkLst>
            <pc:docMk/>
            <pc:sldMk cId="0" sldId="258"/>
            <ac:spMk id="234" creationId="{00000000-0000-0000-0000-000000000000}"/>
          </ac:spMkLst>
        </pc:spChg>
      </pc:sldChg>
    </pc:docChg>
  </pc:docChgLst>
  <pc:docChgLst>
    <pc:chgData name="鄭 書丞" userId="fc08001c1e418b57" providerId="Windows Live" clId="Web-{E6CEFD58-E69A-45D3-AF0A-B36FB460F012}"/>
    <pc:docChg chg="addSld delSld modSld">
      <pc:chgData name="鄭 書丞" userId="fc08001c1e418b57" providerId="Windows Live" clId="Web-{E6CEFD58-E69A-45D3-AF0A-B36FB460F012}" dt="2023-04-27T14:42:51.185" v="575" actId="1076"/>
      <pc:docMkLst>
        <pc:docMk/>
      </pc:docMkLst>
      <pc:sldChg chg="modSp">
        <pc:chgData name="鄭 書丞" userId="fc08001c1e418b57" providerId="Windows Live" clId="Web-{E6CEFD58-E69A-45D3-AF0A-B36FB460F012}" dt="2023-04-27T14:29:19.869" v="568" actId="20577"/>
        <pc:sldMkLst>
          <pc:docMk/>
          <pc:sldMk cId="0" sldId="256"/>
        </pc:sldMkLst>
        <pc:spChg chg="mod">
          <ac:chgData name="鄭 書丞" userId="fc08001c1e418b57" providerId="Windows Live" clId="Web-{E6CEFD58-E69A-45D3-AF0A-B36FB460F012}" dt="2023-04-27T14:29:19.869" v="568" actId="20577"/>
          <ac:spMkLst>
            <pc:docMk/>
            <pc:sldMk cId="0" sldId="256"/>
            <ac:spMk id="214" creationId="{00000000-0000-0000-0000-000000000000}"/>
          </ac:spMkLst>
        </pc:spChg>
      </pc:sldChg>
      <pc:sldChg chg="modSp">
        <pc:chgData name="鄭 書丞" userId="fc08001c1e418b57" providerId="Windows Live" clId="Web-{E6CEFD58-E69A-45D3-AF0A-B36FB460F012}" dt="2023-04-27T13:44:31.083" v="337" actId="20577"/>
        <pc:sldMkLst>
          <pc:docMk/>
          <pc:sldMk cId="0" sldId="258"/>
        </pc:sldMkLst>
        <pc:spChg chg="mod">
          <ac:chgData name="鄭 書丞" userId="fc08001c1e418b57" providerId="Windows Live" clId="Web-{E6CEFD58-E69A-45D3-AF0A-B36FB460F012}" dt="2023-04-27T13:33:09.567" v="306" actId="1076"/>
          <ac:spMkLst>
            <pc:docMk/>
            <pc:sldMk cId="0" sldId="258"/>
            <ac:spMk id="8" creationId="{E1FD7B19-F049-AFFA-8FDD-41B117A68FB1}"/>
          </ac:spMkLst>
        </pc:spChg>
        <pc:spChg chg="mod">
          <ac:chgData name="鄭 書丞" userId="fc08001c1e418b57" providerId="Windows Live" clId="Web-{E6CEFD58-E69A-45D3-AF0A-B36FB460F012}" dt="2023-04-27T13:44:31.083" v="337" actId="20577"/>
          <ac:spMkLst>
            <pc:docMk/>
            <pc:sldMk cId="0" sldId="258"/>
            <ac:spMk id="10" creationId="{C12698F9-A712-72F2-30E5-ECB07A07BF18}"/>
          </ac:spMkLst>
        </pc:spChg>
        <pc:spChg chg="mod">
          <ac:chgData name="鄭 書丞" userId="fc08001c1e418b57" providerId="Windows Live" clId="Web-{E6CEFD58-E69A-45D3-AF0A-B36FB460F012}" dt="2023-04-27T13:36:29.759" v="311" actId="1076"/>
          <ac:spMkLst>
            <pc:docMk/>
            <pc:sldMk cId="0" sldId="258"/>
            <ac:spMk id="230" creationId="{00000000-0000-0000-0000-000000000000}"/>
          </ac:spMkLst>
        </pc:spChg>
        <pc:spChg chg="mod">
          <ac:chgData name="鄭 書丞" userId="fc08001c1e418b57" providerId="Windows Live" clId="Web-{E6CEFD58-E69A-45D3-AF0A-B36FB460F012}" dt="2023-04-27T13:38:08.012" v="326" actId="20577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鄭 書丞" userId="fc08001c1e418b57" providerId="Windows Live" clId="Web-{E6CEFD58-E69A-45D3-AF0A-B36FB460F012}" dt="2023-04-27T13:36:23.806" v="310" actId="1076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鄭 書丞" userId="fc08001c1e418b57" providerId="Windows Live" clId="Web-{E6CEFD58-E69A-45D3-AF0A-B36FB460F012}" dt="2023-04-27T13:37:09.010" v="315" actId="20577"/>
          <ac:spMkLst>
            <pc:docMk/>
            <pc:sldMk cId="0" sldId="258"/>
            <ac:spMk id="234" creationId="{00000000-0000-0000-0000-000000000000}"/>
          </ac:spMkLst>
        </pc:spChg>
      </pc:sldChg>
      <pc:sldChg chg="modSp">
        <pc:chgData name="鄭 書丞" userId="fc08001c1e418b57" providerId="Windows Live" clId="Web-{E6CEFD58-E69A-45D3-AF0A-B36FB460F012}" dt="2023-04-27T14:29:59.417" v="570" actId="20577"/>
        <pc:sldMkLst>
          <pc:docMk/>
          <pc:sldMk cId="0" sldId="260"/>
        </pc:sldMkLst>
        <pc:spChg chg="mod">
          <ac:chgData name="鄭 書丞" userId="fc08001c1e418b57" providerId="Windows Live" clId="Web-{E6CEFD58-E69A-45D3-AF0A-B36FB460F012}" dt="2023-04-27T14:29:59.417" v="570" actId="20577"/>
          <ac:spMkLst>
            <pc:docMk/>
            <pc:sldMk cId="0" sldId="260"/>
            <ac:spMk id="250" creationId="{00000000-0000-0000-0000-000000000000}"/>
          </ac:spMkLst>
        </pc:spChg>
      </pc:sldChg>
      <pc:sldChg chg="modSp">
        <pc:chgData name="鄭 書丞" userId="fc08001c1e418b57" providerId="Windows Live" clId="Web-{E6CEFD58-E69A-45D3-AF0A-B36FB460F012}" dt="2023-04-27T14:29:43.901" v="569" actId="20577"/>
        <pc:sldMkLst>
          <pc:docMk/>
          <pc:sldMk cId="0" sldId="261"/>
        </pc:sldMkLst>
        <pc:spChg chg="mod">
          <ac:chgData name="鄭 書丞" userId="fc08001c1e418b57" providerId="Windows Live" clId="Web-{E6CEFD58-E69A-45D3-AF0A-B36FB460F012}" dt="2023-04-27T14:29:43.901" v="569" actId="20577"/>
          <ac:spMkLst>
            <pc:docMk/>
            <pc:sldMk cId="0" sldId="261"/>
            <ac:spMk id="259" creationId="{00000000-0000-0000-0000-000000000000}"/>
          </ac:spMkLst>
        </pc:spChg>
        <pc:picChg chg="mod">
          <ac:chgData name="鄭 書丞" userId="fc08001c1e418b57" providerId="Windows Live" clId="Web-{E6CEFD58-E69A-45D3-AF0A-B36FB460F012}" dt="2023-04-27T14:26:38.615" v="561" actId="1076"/>
          <ac:picMkLst>
            <pc:docMk/>
            <pc:sldMk cId="0" sldId="261"/>
            <ac:picMk id="4" creationId="{CADCF1A4-5E86-2E9A-A639-74DDA9FE1E3A}"/>
          </ac:picMkLst>
        </pc:picChg>
      </pc:sldChg>
      <pc:sldChg chg="modSp">
        <pc:chgData name="鄭 書丞" userId="fc08001c1e418b57" providerId="Windows Live" clId="Web-{E6CEFD58-E69A-45D3-AF0A-B36FB460F012}" dt="2023-04-27T14:28:50.915" v="565" actId="20577"/>
        <pc:sldMkLst>
          <pc:docMk/>
          <pc:sldMk cId="0" sldId="262"/>
        </pc:sldMkLst>
        <pc:spChg chg="mod">
          <ac:chgData name="鄭 書丞" userId="fc08001c1e418b57" providerId="Windows Live" clId="Web-{E6CEFD58-E69A-45D3-AF0A-B36FB460F012}" dt="2023-04-27T14:28:50.915" v="565" actId="20577"/>
          <ac:spMkLst>
            <pc:docMk/>
            <pc:sldMk cId="0" sldId="262"/>
            <ac:spMk id="3" creationId="{9E3EA1A7-F3E1-A1E1-BA35-9C554284DF9D}"/>
          </ac:spMkLst>
        </pc:spChg>
        <pc:spChg chg="mod">
          <ac:chgData name="鄭 書丞" userId="fc08001c1e418b57" providerId="Windows Live" clId="Web-{E6CEFD58-E69A-45D3-AF0A-B36FB460F012}" dt="2023-04-27T14:25:43.520" v="558" actId="1076"/>
          <ac:spMkLst>
            <pc:docMk/>
            <pc:sldMk cId="0" sldId="262"/>
            <ac:spMk id="265" creationId="{00000000-0000-0000-0000-000000000000}"/>
          </ac:spMkLst>
        </pc:spChg>
        <pc:picChg chg="mod">
          <ac:chgData name="鄭 書丞" userId="fc08001c1e418b57" providerId="Windows Live" clId="Web-{E6CEFD58-E69A-45D3-AF0A-B36FB460F012}" dt="2023-04-27T14:27:25.007" v="563" actId="1076"/>
          <ac:picMkLst>
            <pc:docMk/>
            <pc:sldMk cId="0" sldId="262"/>
            <ac:picMk id="2" creationId="{2C673D9A-7238-7D8D-D73F-34D9F057FD0F}"/>
          </ac:picMkLst>
        </pc:picChg>
      </pc:sldChg>
      <pc:sldChg chg="add del">
        <pc:chgData name="鄭 書丞" userId="fc08001c1e418b57" providerId="Windows Live" clId="Web-{E6CEFD58-E69A-45D3-AF0A-B36FB460F012}" dt="2023-04-27T12:33:30.460" v="2"/>
        <pc:sldMkLst>
          <pc:docMk/>
          <pc:sldMk cId="937520057" sldId="311"/>
        </pc:sldMkLst>
      </pc:sldChg>
      <pc:sldChg chg="modSp">
        <pc:chgData name="鄭 書丞" userId="fc08001c1e418b57" providerId="Windows Live" clId="Web-{E6CEFD58-E69A-45D3-AF0A-B36FB460F012}" dt="2023-04-27T12:34:21.664" v="24" actId="20577"/>
        <pc:sldMkLst>
          <pc:docMk/>
          <pc:sldMk cId="975789430" sldId="312"/>
        </pc:sldMkLst>
        <pc:spChg chg="mod">
          <ac:chgData name="鄭 書丞" userId="fc08001c1e418b57" providerId="Windows Live" clId="Web-{E6CEFD58-E69A-45D3-AF0A-B36FB460F012}" dt="2023-04-27T12:34:21.664" v="24" actId="20577"/>
          <ac:spMkLst>
            <pc:docMk/>
            <pc:sldMk cId="975789430" sldId="312"/>
            <ac:spMk id="2" creationId="{61546278-C57F-4E59-681C-35FEBF96B46F}"/>
          </ac:spMkLst>
        </pc:spChg>
      </pc:sldChg>
      <pc:sldChg chg="modSp">
        <pc:chgData name="鄭 書丞" userId="fc08001c1e418b57" providerId="Windows Live" clId="Web-{E6CEFD58-E69A-45D3-AF0A-B36FB460F012}" dt="2023-04-27T13:46:44.336" v="342" actId="20577"/>
        <pc:sldMkLst>
          <pc:docMk/>
          <pc:sldMk cId="3213261305" sldId="317"/>
        </pc:sldMkLst>
        <pc:spChg chg="mod">
          <ac:chgData name="鄭 書丞" userId="fc08001c1e418b57" providerId="Windows Live" clId="Web-{E6CEFD58-E69A-45D3-AF0A-B36FB460F012}" dt="2023-04-27T13:46:44.336" v="342" actId="20577"/>
          <ac:spMkLst>
            <pc:docMk/>
            <pc:sldMk cId="3213261305" sldId="317"/>
            <ac:spMk id="2" creationId="{1C7FEE13-9ABD-B1E1-AEF8-6EE7DD5D7CA5}"/>
          </ac:spMkLst>
        </pc:spChg>
        <pc:picChg chg="mod">
          <ac:chgData name="鄭 書丞" userId="fc08001c1e418b57" providerId="Windows Live" clId="Web-{E6CEFD58-E69A-45D3-AF0A-B36FB460F012}" dt="2023-04-27T13:13:28.662" v="221" actId="1076"/>
          <ac:picMkLst>
            <pc:docMk/>
            <pc:sldMk cId="3213261305" sldId="317"/>
            <ac:picMk id="3" creationId="{5556F17E-D2ED-190B-8039-73EB0E07700E}"/>
          </ac:picMkLst>
        </pc:picChg>
        <pc:picChg chg="mod">
          <ac:chgData name="鄭 書丞" userId="fc08001c1e418b57" providerId="Windows Live" clId="Web-{E6CEFD58-E69A-45D3-AF0A-B36FB460F012}" dt="2023-04-27T13:13:36.396" v="224" actId="1076"/>
          <ac:picMkLst>
            <pc:docMk/>
            <pc:sldMk cId="3213261305" sldId="317"/>
            <ac:picMk id="4" creationId="{3625B669-BB88-6449-F467-FF8A89E21FDD}"/>
          </ac:picMkLst>
        </pc:picChg>
        <pc:picChg chg="mod">
          <ac:chgData name="鄭 書丞" userId="fc08001c1e418b57" providerId="Windows Live" clId="Web-{E6CEFD58-E69A-45D3-AF0A-B36FB460F012}" dt="2023-04-27T13:13:41.787" v="226" actId="14100"/>
          <ac:picMkLst>
            <pc:docMk/>
            <pc:sldMk cId="3213261305" sldId="317"/>
            <ac:picMk id="5" creationId="{8319DB47-0E5E-6AE3-2C36-16B944F3F121}"/>
          </ac:picMkLst>
        </pc:picChg>
      </pc:sldChg>
      <pc:sldChg chg="modSp">
        <pc:chgData name="鄭 書丞" userId="fc08001c1e418b57" providerId="Windows Live" clId="Web-{E6CEFD58-E69A-45D3-AF0A-B36FB460F012}" dt="2023-04-27T14:28:58.384" v="566" actId="20577"/>
        <pc:sldMkLst>
          <pc:docMk/>
          <pc:sldMk cId="2764695235" sldId="319"/>
        </pc:sldMkLst>
        <pc:spChg chg="mod">
          <ac:chgData name="鄭 書丞" userId="fc08001c1e418b57" providerId="Windows Live" clId="Web-{E6CEFD58-E69A-45D3-AF0A-B36FB460F012}" dt="2023-04-27T14:28:58.384" v="566" actId="20577"/>
          <ac:spMkLst>
            <pc:docMk/>
            <pc:sldMk cId="2764695235" sldId="319"/>
            <ac:spMk id="2" creationId="{A9D04451-8933-F792-7034-3556379D6D35}"/>
          </ac:spMkLst>
        </pc:spChg>
      </pc:sldChg>
      <pc:sldChg chg="modSp">
        <pc:chgData name="鄭 書丞" userId="fc08001c1e418b57" providerId="Windows Live" clId="Web-{E6CEFD58-E69A-45D3-AF0A-B36FB460F012}" dt="2023-04-27T14:29:05.275" v="567" actId="20577"/>
        <pc:sldMkLst>
          <pc:docMk/>
          <pc:sldMk cId="559234672" sldId="321"/>
        </pc:sldMkLst>
        <pc:spChg chg="mod">
          <ac:chgData name="鄭 書丞" userId="fc08001c1e418b57" providerId="Windows Live" clId="Web-{E6CEFD58-E69A-45D3-AF0A-B36FB460F012}" dt="2023-04-27T14:29:05.275" v="567" actId="20577"/>
          <ac:spMkLst>
            <pc:docMk/>
            <pc:sldMk cId="559234672" sldId="321"/>
            <ac:spMk id="2" creationId="{26145766-392E-9FCC-5DBB-2C695A1F6178}"/>
          </ac:spMkLst>
        </pc:spChg>
      </pc:sldChg>
      <pc:sldChg chg="modSp">
        <pc:chgData name="鄭 書丞" userId="fc08001c1e418b57" providerId="Windows Live" clId="Web-{E6CEFD58-E69A-45D3-AF0A-B36FB460F012}" dt="2023-04-27T13:06:27.810" v="197" actId="20577"/>
        <pc:sldMkLst>
          <pc:docMk/>
          <pc:sldMk cId="1315245601" sldId="322"/>
        </pc:sldMkLst>
        <pc:spChg chg="mod">
          <ac:chgData name="鄭 書丞" userId="fc08001c1e418b57" providerId="Windows Live" clId="Web-{E6CEFD58-E69A-45D3-AF0A-B36FB460F012}" dt="2023-04-27T13:06:27.810" v="197" actId="20577"/>
          <ac:spMkLst>
            <pc:docMk/>
            <pc:sldMk cId="1315245601" sldId="322"/>
            <ac:spMk id="2" creationId="{1CDA4DB4-91F1-EF74-173C-0F3CCA41DD69}"/>
          </ac:spMkLst>
        </pc:spChg>
      </pc:sldChg>
      <pc:sldChg chg="addSp modSp new">
        <pc:chgData name="鄭 書丞" userId="fc08001c1e418b57" providerId="Windows Live" clId="Web-{E6CEFD58-E69A-45D3-AF0A-B36FB460F012}" dt="2023-04-27T13:11:51.316" v="204" actId="20577"/>
        <pc:sldMkLst>
          <pc:docMk/>
          <pc:sldMk cId="3219473029" sldId="323"/>
        </pc:sldMkLst>
        <pc:spChg chg="mod">
          <ac:chgData name="鄭 書丞" userId="fc08001c1e418b57" providerId="Windows Live" clId="Web-{E6CEFD58-E69A-45D3-AF0A-B36FB460F012}" dt="2023-04-27T13:11:51.316" v="204" actId="20577"/>
          <ac:spMkLst>
            <pc:docMk/>
            <pc:sldMk cId="3219473029" sldId="323"/>
            <ac:spMk id="2" creationId="{6E24EF68-D537-14CC-FCF5-539B00C93E5D}"/>
          </ac:spMkLst>
        </pc:spChg>
        <pc:spChg chg="add mod">
          <ac:chgData name="鄭 書丞" userId="fc08001c1e418b57" providerId="Windows Live" clId="Web-{E6CEFD58-E69A-45D3-AF0A-B36FB460F012}" dt="2023-04-27T13:03:05.150" v="118" actId="20577"/>
          <ac:spMkLst>
            <pc:docMk/>
            <pc:sldMk cId="3219473029" sldId="323"/>
            <ac:spMk id="3" creationId="{F41FD4DF-44B0-3982-9994-3FACA4FC30CA}"/>
          </ac:spMkLst>
        </pc:spChg>
      </pc:sldChg>
      <pc:sldChg chg="addSp modSp new">
        <pc:chgData name="鄭 書丞" userId="fc08001c1e418b57" providerId="Windows Live" clId="Web-{E6CEFD58-E69A-45D3-AF0A-B36FB460F012}" dt="2023-04-27T13:11:19.722" v="198" actId="20577"/>
        <pc:sldMkLst>
          <pc:docMk/>
          <pc:sldMk cId="3965574153" sldId="324"/>
        </pc:sldMkLst>
        <pc:spChg chg="mod">
          <ac:chgData name="鄭 書丞" userId="fc08001c1e418b57" providerId="Windows Live" clId="Web-{E6CEFD58-E69A-45D3-AF0A-B36FB460F012}" dt="2023-04-27T13:11:19.722" v="198" actId="20577"/>
          <ac:spMkLst>
            <pc:docMk/>
            <pc:sldMk cId="3965574153" sldId="324"/>
            <ac:spMk id="2" creationId="{EAFDEF62-8373-40ED-0927-F7C9816AE95C}"/>
          </ac:spMkLst>
        </pc:spChg>
        <pc:spChg chg="add mod">
          <ac:chgData name="鄭 書丞" userId="fc08001c1e418b57" providerId="Windows Live" clId="Web-{E6CEFD58-E69A-45D3-AF0A-B36FB460F012}" dt="2023-04-27T13:05:46.747" v="195" actId="20577"/>
          <ac:spMkLst>
            <pc:docMk/>
            <pc:sldMk cId="3965574153" sldId="324"/>
            <ac:spMk id="3" creationId="{E288A4A6-11D0-BBEC-6B1E-1F9EAF67A19E}"/>
          </ac:spMkLst>
        </pc:spChg>
      </pc:sldChg>
      <pc:sldChg chg="modSp">
        <pc:chgData name="鄭 書丞" userId="fc08001c1e418b57" providerId="Windows Live" clId="Web-{E6CEFD58-E69A-45D3-AF0A-B36FB460F012}" dt="2023-04-27T14:42:51.185" v="575" actId="1076"/>
        <pc:sldMkLst>
          <pc:docMk/>
          <pc:sldMk cId="3655266683" sldId="325"/>
        </pc:sldMkLst>
        <pc:picChg chg="mod">
          <ac:chgData name="鄭 書丞" userId="fc08001c1e418b57" providerId="Windows Live" clId="Web-{E6CEFD58-E69A-45D3-AF0A-B36FB460F012}" dt="2023-04-27T14:42:51.185" v="575" actId="1076"/>
          <ac:picMkLst>
            <pc:docMk/>
            <pc:sldMk cId="3655266683" sldId="325"/>
            <ac:picMk id="3" creationId="{63DBCADE-D765-B063-4F33-5C58B0412D0E}"/>
          </ac:picMkLst>
        </pc:picChg>
      </pc:sldChg>
      <pc:sldChg chg="modSp">
        <pc:chgData name="鄭 書丞" userId="fc08001c1e418b57" providerId="Windows Live" clId="Web-{E6CEFD58-E69A-45D3-AF0A-B36FB460F012}" dt="2023-04-27T14:20:25.401" v="490" actId="14100"/>
        <pc:sldMkLst>
          <pc:docMk/>
          <pc:sldMk cId="368693074" sldId="327"/>
        </pc:sldMkLst>
        <pc:picChg chg="mod">
          <ac:chgData name="鄭 書丞" userId="fc08001c1e418b57" providerId="Windows Live" clId="Web-{E6CEFD58-E69A-45D3-AF0A-B36FB460F012}" dt="2023-04-27T14:19:56.838" v="489" actId="14100"/>
          <ac:picMkLst>
            <pc:docMk/>
            <pc:sldMk cId="368693074" sldId="327"/>
            <ac:picMk id="3" creationId="{4F90A5E6-C37E-EA68-9738-DAF9168D0A17}"/>
          </ac:picMkLst>
        </pc:picChg>
        <pc:picChg chg="mod">
          <ac:chgData name="鄭 書丞" userId="fc08001c1e418b57" providerId="Windows Live" clId="Web-{E6CEFD58-E69A-45D3-AF0A-B36FB460F012}" dt="2023-04-27T14:20:25.401" v="490" actId="14100"/>
          <ac:picMkLst>
            <pc:docMk/>
            <pc:sldMk cId="368693074" sldId="327"/>
            <ac:picMk id="4" creationId="{A8CABD0A-30E7-E21C-173A-D176CD802F58}"/>
          </ac:picMkLst>
        </pc:picChg>
      </pc:sldChg>
      <pc:sldChg chg="addSp modSp">
        <pc:chgData name="鄭 書丞" userId="fc08001c1e418b57" providerId="Windows Live" clId="Web-{E6CEFD58-E69A-45D3-AF0A-B36FB460F012}" dt="2023-04-27T14:13:01.858" v="482" actId="20577"/>
        <pc:sldMkLst>
          <pc:docMk/>
          <pc:sldMk cId="1723456782" sldId="328"/>
        </pc:sldMkLst>
        <pc:spChg chg="mod">
          <ac:chgData name="鄭 書丞" userId="fc08001c1e418b57" providerId="Windows Live" clId="Web-{E6CEFD58-E69A-45D3-AF0A-B36FB460F012}" dt="2023-04-27T14:13:01.858" v="482" actId="20577"/>
          <ac:spMkLst>
            <pc:docMk/>
            <pc:sldMk cId="1723456782" sldId="328"/>
            <ac:spMk id="2" creationId="{9989175A-0BF3-F912-2E74-13DDD71986D5}"/>
          </ac:spMkLst>
        </pc:spChg>
        <pc:spChg chg="add mod">
          <ac:chgData name="鄭 書丞" userId="fc08001c1e418b57" providerId="Windows Live" clId="Web-{E6CEFD58-E69A-45D3-AF0A-B36FB460F012}" dt="2023-04-27T13:25:00.768" v="302" actId="1076"/>
          <ac:spMkLst>
            <pc:docMk/>
            <pc:sldMk cId="1723456782" sldId="328"/>
            <ac:spMk id="3" creationId="{A4D3FD52-3240-0C3D-F626-5D3812680064}"/>
          </ac:spMkLst>
        </pc:spChg>
      </pc:sldChg>
      <pc:sldChg chg="addSp modSp">
        <pc:chgData name="鄭 書丞" userId="fc08001c1e418b57" providerId="Windows Live" clId="Web-{E6CEFD58-E69A-45D3-AF0A-B36FB460F012}" dt="2023-04-27T14:12:34.186" v="480" actId="20577"/>
        <pc:sldMkLst>
          <pc:docMk/>
          <pc:sldMk cId="707443802" sldId="329"/>
        </pc:sldMkLst>
        <pc:spChg chg="mod">
          <ac:chgData name="鄭 書丞" userId="fc08001c1e418b57" providerId="Windows Live" clId="Web-{E6CEFD58-E69A-45D3-AF0A-B36FB460F012}" dt="2023-04-27T13:55:26.583" v="356" actId="20577"/>
          <ac:spMkLst>
            <pc:docMk/>
            <pc:sldMk cId="707443802" sldId="329"/>
            <ac:spMk id="2" creationId="{20CC4081-F0AF-0821-1951-D0B7CFCD8A06}"/>
          </ac:spMkLst>
        </pc:spChg>
        <pc:spChg chg="add mod">
          <ac:chgData name="鄭 書丞" userId="fc08001c1e418b57" providerId="Windows Live" clId="Web-{E6CEFD58-E69A-45D3-AF0A-B36FB460F012}" dt="2023-04-27T14:12:34.186" v="480" actId="20577"/>
          <ac:spMkLst>
            <pc:docMk/>
            <pc:sldMk cId="707443802" sldId="329"/>
            <ac:spMk id="3" creationId="{5FA48F54-CF0A-D187-9EFD-0A9A577D3C58}"/>
          </ac:spMkLst>
        </pc:spChg>
      </pc:sldChg>
      <pc:sldChg chg="addSp modSp">
        <pc:chgData name="鄭 書丞" userId="fc08001c1e418b57" providerId="Windows Live" clId="Web-{E6CEFD58-E69A-45D3-AF0A-B36FB460F012}" dt="2023-04-27T14:24:47.003" v="556" actId="20577"/>
        <pc:sldMkLst>
          <pc:docMk/>
          <pc:sldMk cId="932677040" sldId="330"/>
        </pc:sldMkLst>
        <pc:spChg chg="mod">
          <ac:chgData name="鄭 書丞" userId="fc08001c1e418b57" providerId="Windows Live" clId="Web-{E6CEFD58-E69A-45D3-AF0A-B36FB460F012}" dt="2023-04-27T14:23:57.752" v="547" actId="20577"/>
          <ac:spMkLst>
            <pc:docMk/>
            <pc:sldMk cId="932677040" sldId="330"/>
            <ac:spMk id="2" creationId="{9842488E-A4BA-3E8C-02D9-0F2F6C5D9380}"/>
          </ac:spMkLst>
        </pc:spChg>
        <pc:spChg chg="add mod">
          <ac:chgData name="鄭 書丞" userId="fc08001c1e418b57" providerId="Windows Live" clId="Web-{E6CEFD58-E69A-45D3-AF0A-B36FB460F012}" dt="2023-04-27T14:24:47.003" v="556" actId="20577"/>
          <ac:spMkLst>
            <pc:docMk/>
            <pc:sldMk cId="932677040" sldId="330"/>
            <ac:spMk id="3" creationId="{30F35CA7-060F-4F92-0269-FA2EFBD19181}"/>
          </ac:spMkLst>
        </pc:spChg>
      </pc:sldChg>
      <pc:sldChg chg="addSp modSp new">
        <pc:chgData name="鄭 書丞" userId="fc08001c1e418b57" providerId="Windows Live" clId="Web-{E6CEFD58-E69A-45D3-AF0A-B36FB460F012}" dt="2023-04-27T14:07:26.428" v="442" actId="20577"/>
        <pc:sldMkLst>
          <pc:docMk/>
          <pc:sldMk cId="3638181801" sldId="331"/>
        </pc:sldMkLst>
        <pc:spChg chg="mod">
          <ac:chgData name="鄭 書丞" userId="fc08001c1e418b57" providerId="Windows Live" clId="Web-{E6CEFD58-E69A-45D3-AF0A-B36FB460F012}" dt="2023-04-27T13:53:56.987" v="354" actId="1076"/>
          <ac:spMkLst>
            <pc:docMk/>
            <pc:sldMk cId="3638181801" sldId="331"/>
            <ac:spMk id="2" creationId="{1B396FB2-38EE-DE7A-341B-0E2E3C69EFAF}"/>
          </ac:spMkLst>
        </pc:spChg>
        <pc:spChg chg="add mod">
          <ac:chgData name="鄭 書丞" userId="fc08001c1e418b57" providerId="Windows Live" clId="Web-{E6CEFD58-E69A-45D3-AF0A-B36FB460F012}" dt="2023-04-27T14:07:26.428" v="442" actId="20577"/>
          <ac:spMkLst>
            <pc:docMk/>
            <pc:sldMk cId="3638181801" sldId="331"/>
            <ac:spMk id="4" creationId="{B5EB3FE6-4513-5134-ED62-F5CC3193DF91}"/>
          </ac:spMkLst>
        </pc:spChg>
      </pc:sldChg>
    </pc:docChg>
  </pc:docChgLst>
  <pc:docChgLst>
    <pc:chgData name="劉睿麒" userId="S::409170581@m365.fju.edu.tw::562fcf6a-ff36-4314-baac-42cdc09385d1" providerId="AD" clId="Web-{0D5ECA2F-1562-9ADA-5E82-D571F19B1CED}"/>
    <pc:docChg chg="delSld modSld">
      <pc:chgData name="劉睿麒" userId="S::409170581@m365.fju.edu.tw::562fcf6a-ff36-4314-baac-42cdc09385d1" providerId="AD" clId="Web-{0D5ECA2F-1562-9ADA-5E82-D571F19B1CED}" dt="2023-04-22T12:20:41.365" v="200" actId="20577"/>
      <pc:docMkLst>
        <pc:docMk/>
      </pc:docMkLst>
      <pc:sldChg chg="addSp delSp modSp">
        <pc:chgData name="劉睿麒" userId="S::409170581@m365.fju.edu.tw::562fcf6a-ff36-4314-baac-42cdc09385d1" providerId="AD" clId="Web-{0D5ECA2F-1562-9ADA-5E82-D571F19B1CED}" dt="2023-04-22T11:42:43.411" v="38" actId="20577"/>
        <pc:sldMkLst>
          <pc:docMk/>
          <pc:sldMk cId="0" sldId="256"/>
        </pc:sldMkLst>
        <pc:spChg chg="add del mod">
          <ac:chgData name="劉睿麒" userId="S::409170581@m365.fju.edu.tw::562fcf6a-ff36-4314-baac-42cdc09385d1" providerId="AD" clId="Web-{0D5ECA2F-1562-9ADA-5E82-D571F19B1CED}" dt="2023-04-22T11:38:28.702" v="5"/>
          <ac:spMkLst>
            <pc:docMk/>
            <pc:sldMk cId="0" sldId="256"/>
            <ac:spMk id="3" creationId="{CEC20C5F-E672-D009-5D6E-2551B8D979A3}"/>
          </ac:spMkLst>
        </pc:spChg>
        <pc:spChg chg="add del">
          <ac:chgData name="劉睿麒" userId="S::409170581@m365.fju.edu.tw::562fcf6a-ff36-4314-baac-42cdc09385d1" providerId="AD" clId="Web-{0D5ECA2F-1562-9ADA-5E82-D571F19B1CED}" dt="2023-04-22T11:38:51.546" v="9"/>
          <ac:spMkLst>
            <pc:docMk/>
            <pc:sldMk cId="0" sldId="256"/>
            <ac:spMk id="4" creationId="{1427DDAF-3A75-4EBB-29D2-5412A57A1C7B}"/>
          </ac:spMkLst>
        </pc:spChg>
        <pc:spChg chg="add del mod">
          <ac:chgData name="劉睿麒" userId="S::409170581@m365.fju.edu.tw::562fcf6a-ff36-4314-baac-42cdc09385d1" providerId="AD" clId="Web-{0D5ECA2F-1562-9ADA-5E82-D571F19B1CED}" dt="2023-04-22T11:42:43.411" v="38" actId="20577"/>
          <ac:spMkLst>
            <pc:docMk/>
            <pc:sldMk cId="0" sldId="256"/>
            <ac:spMk id="214" creationId="{00000000-0000-0000-0000-000000000000}"/>
          </ac:spMkLst>
        </pc:spChg>
        <pc:spChg chg="mod">
          <ac:chgData name="劉睿麒" userId="S::409170581@m365.fju.edu.tw::562fcf6a-ff36-4314-baac-42cdc09385d1" providerId="AD" clId="Web-{0D5ECA2F-1562-9ADA-5E82-D571F19B1CED}" dt="2023-04-22T11:41:00.939" v="32" actId="1076"/>
          <ac:spMkLst>
            <pc:docMk/>
            <pc:sldMk cId="0" sldId="256"/>
            <ac:spMk id="215" creationId="{00000000-0000-0000-0000-000000000000}"/>
          </ac:spMkLst>
        </pc:spChg>
      </pc:sldChg>
      <pc:sldChg chg="delSp modSp del">
        <pc:chgData name="劉睿麒" userId="S::409170581@m365.fju.edu.tw::562fcf6a-ff36-4314-baac-42cdc09385d1" providerId="AD" clId="Web-{0D5ECA2F-1562-9ADA-5E82-D571F19B1CED}" dt="2023-04-22T12:20:41.365" v="200" actId="20577"/>
        <pc:sldMkLst>
          <pc:docMk/>
          <pc:sldMk cId="0" sldId="257"/>
        </pc:sldMkLst>
        <pc:spChg chg="mod">
          <ac:chgData name="劉睿麒" userId="S::409170581@m365.fju.edu.tw::562fcf6a-ff36-4314-baac-42cdc09385d1" providerId="AD" clId="Web-{0D5ECA2F-1562-9ADA-5E82-D571F19B1CED}" dt="2023-04-22T11:43:47.131" v="53" actId="20577"/>
          <ac:spMkLst>
            <pc:docMk/>
            <pc:sldMk cId="0" sldId="257"/>
            <ac:spMk id="221" creationId="{00000000-0000-0000-0000-000000000000}"/>
          </ac:spMkLst>
        </pc:spChg>
        <pc:spChg chg="mod">
          <ac:chgData name="劉睿麒" userId="S::409170581@m365.fju.edu.tw::562fcf6a-ff36-4314-baac-42cdc09385d1" providerId="AD" clId="Web-{0D5ECA2F-1562-9ADA-5E82-D571F19B1CED}" dt="2023-04-22T12:20:41.365" v="200" actId="20577"/>
          <ac:spMkLst>
            <pc:docMk/>
            <pc:sldMk cId="0" sldId="257"/>
            <ac:spMk id="223" creationId="{00000000-0000-0000-0000-000000000000}"/>
          </ac:spMkLst>
        </pc:spChg>
        <pc:spChg chg="mod">
          <ac:chgData name="劉睿麒" userId="S::409170581@m365.fju.edu.tw::562fcf6a-ff36-4314-baac-42cdc09385d1" providerId="AD" clId="Web-{0D5ECA2F-1562-9ADA-5E82-D571F19B1CED}" dt="2023-04-22T11:44:19.226" v="56" actId="20577"/>
          <ac:spMkLst>
            <pc:docMk/>
            <pc:sldMk cId="0" sldId="257"/>
            <ac:spMk id="224" creationId="{00000000-0000-0000-0000-000000000000}"/>
          </ac:spMkLst>
        </pc:spChg>
        <pc:graphicFrameChg chg="del">
          <ac:chgData name="劉睿麒" userId="S::409170581@m365.fju.edu.tw::562fcf6a-ff36-4314-baac-42cdc09385d1" providerId="AD" clId="Web-{0D5ECA2F-1562-9ADA-5E82-D571F19B1CED}" dt="2023-04-22T11:43:28.100" v="46"/>
          <ac:graphicFrameMkLst>
            <pc:docMk/>
            <pc:sldMk cId="0" sldId="257"/>
            <ac:graphicFrameMk id="222" creationId="{00000000-0000-0000-0000-000000000000}"/>
          </ac:graphicFrameMkLst>
        </pc:graphicFrameChg>
      </pc:sldChg>
      <pc:sldChg chg="addSp delSp modSp">
        <pc:chgData name="劉睿麒" userId="S::409170581@m365.fju.edu.tw::562fcf6a-ff36-4314-baac-42cdc09385d1" providerId="AD" clId="Web-{0D5ECA2F-1562-9ADA-5E82-D571F19B1CED}" dt="2023-04-22T11:43:07.459" v="45" actId="20577"/>
        <pc:sldMkLst>
          <pc:docMk/>
          <pc:sldMk cId="3078468499" sldId="311"/>
        </pc:sldMkLst>
        <pc:spChg chg="del">
          <ac:chgData name="劉睿麒" userId="S::409170581@m365.fju.edu.tw::562fcf6a-ff36-4314-baac-42cdc09385d1" providerId="AD" clId="Web-{0D5ECA2F-1562-9ADA-5E82-D571F19B1CED}" dt="2023-04-22T11:38:59.859" v="12"/>
          <ac:spMkLst>
            <pc:docMk/>
            <pc:sldMk cId="3078468499" sldId="311"/>
            <ac:spMk id="2" creationId="{CE24772D-2644-B9E1-781A-150B8FABEDB7}"/>
          </ac:spMkLst>
        </pc:spChg>
        <pc:spChg chg="del">
          <ac:chgData name="劉睿麒" userId="S::409170581@m365.fju.edu.tw::562fcf6a-ff36-4314-baac-42cdc09385d1" providerId="AD" clId="Web-{0D5ECA2F-1562-9ADA-5E82-D571F19B1CED}" dt="2023-04-22T11:38:54.562" v="10"/>
          <ac:spMkLst>
            <pc:docMk/>
            <pc:sldMk cId="3078468499" sldId="311"/>
            <ac:spMk id="3" creationId="{15C8D495-44CE-4447-86BC-5EB137430ABF}"/>
          </ac:spMkLst>
        </pc:spChg>
        <pc:spChg chg="del">
          <ac:chgData name="劉睿麒" userId="S::409170581@m365.fju.edu.tw::562fcf6a-ff36-4314-baac-42cdc09385d1" providerId="AD" clId="Web-{0D5ECA2F-1562-9ADA-5E82-D571F19B1CED}" dt="2023-04-22T11:38:57.858" v="11"/>
          <ac:spMkLst>
            <pc:docMk/>
            <pc:sldMk cId="3078468499" sldId="311"/>
            <ac:spMk id="4" creationId="{2F4E53DA-7185-877B-8A69-B48A5D5FB8C2}"/>
          </ac:spMkLst>
        </pc:spChg>
        <pc:spChg chg="add mod">
          <ac:chgData name="劉睿麒" userId="S::409170581@m365.fju.edu.tw::562fcf6a-ff36-4314-baac-42cdc09385d1" providerId="AD" clId="Web-{0D5ECA2F-1562-9ADA-5E82-D571F19B1CED}" dt="2023-04-22T11:40:48.533" v="30" actId="20577"/>
          <ac:spMkLst>
            <pc:docMk/>
            <pc:sldMk cId="3078468499" sldId="311"/>
            <ac:spMk id="5" creationId="{7A48A13D-F26E-6E32-5BE8-B946E297F946}"/>
          </ac:spMkLst>
        </pc:spChg>
        <pc:spChg chg="add mod">
          <ac:chgData name="劉睿麒" userId="S::409170581@m365.fju.edu.tw::562fcf6a-ff36-4314-baac-42cdc09385d1" providerId="AD" clId="Web-{0D5ECA2F-1562-9ADA-5E82-D571F19B1CED}" dt="2023-04-22T11:39:44.578" v="21" actId="1076"/>
          <ac:spMkLst>
            <pc:docMk/>
            <pc:sldMk cId="3078468499" sldId="311"/>
            <ac:spMk id="6" creationId="{427B7464-DF52-C2DF-0EBC-BD7F2BDDE8C6}"/>
          </ac:spMkLst>
        </pc:spChg>
        <pc:spChg chg="add mod">
          <ac:chgData name="劉睿麒" userId="S::409170581@m365.fju.edu.tw::562fcf6a-ff36-4314-baac-42cdc09385d1" providerId="AD" clId="Web-{0D5ECA2F-1562-9ADA-5E82-D571F19B1CED}" dt="2023-04-22T11:43:07.459" v="45" actId="20577"/>
          <ac:spMkLst>
            <pc:docMk/>
            <pc:sldMk cId="3078468499" sldId="311"/>
            <ac:spMk id="7" creationId="{9982C656-C96F-C20F-7076-A9E4566B6BC0}"/>
          </ac:spMkLst>
        </pc:spChg>
        <pc:spChg chg="add">
          <ac:chgData name="劉睿麒" userId="S::409170581@m365.fju.edu.tw::562fcf6a-ff36-4314-baac-42cdc09385d1" providerId="AD" clId="Web-{0D5ECA2F-1562-9ADA-5E82-D571F19B1CED}" dt="2023-04-22T11:39:29.031" v="19"/>
          <ac:spMkLst>
            <pc:docMk/>
            <pc:sldMk cId="3078468499" sldId="311"/>
            <ac:spMk id="8" creationId="{B9EC97ED-2AD3-7116-B0CD-B8CCE1C2981F}"/>
          </ac:spMkLst>
        </pc:spChg>
      </pc:sldChg>
    </pc:docChg>
  </pc:docChgLst>
  <pc:docChgLst>
    <pc:chgData name="劉睿麒" userId="S::409170581@m365.fju.edu.tw::562fcf6a-ff36-4314-baac-42cdc09385d1" providerId="AD" clId="Web-{3E5CEFFC-13E2-82C6-F0A8-46454D8BDCD2}"/>
    <pc:docChg chg="">
      <pc:chgData name="劉睿麒" userId="S::409170581@m365.fju.edu.tw::562fcf6a-ff36-4314-baac-42cdc09385d1" providerId="AD" clId="Web-{3E5CEFFC-13E2-82C6-F0A8-46454D8BDCD2}" dt="2023-04-22T17:35:14.505" v="0"/>
      <pc:docMkLst>
        <pc:docMk/>
      </pc:docMkLst>
      <pc:sldChg chg="modCm">
        <pc:chgData name="劉睿麒" userId="S::409170581@m365.fju.edu.tw::562fcf6a-ff36-4314-baac-42cdc09385d1" providerId="AD" clId="Web-{3E5CEFFC-13E2-82C6-F0A8-46454D8BDCD2}" dt="2023-04-22T17:35:14.505" v="0"/>
        <pc:sldMkLst>
          <pc:docMk/>
          <pc:sldMk cId="0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劉睿麒" userId="S::409170581@m365.fju.edu.tw::562fcf6a-ff36-4314-baac-42cdc09385d1" providerId="AD" clId="Web-{3E5CEFFC-13E2-82C6-F0A8-46454D8BDCD2}" dt="2023-04-22T17:35:14.505" v="0"/>
              <pc2:cmMkLst xmlns:pc2="http://schemas.microsoft.com/office/powerpoint/2019/9/main/command">
                <pc:docMk/>
                <pc:sldMk cId="0" sldId="260"/>
                <pc2:cmMk id="{040D174D-D681-4F3C-A196-FD5670F49CDF}"/>
              </pc2:cmMkLst>
            </pc226:cmChg>
          </p:ext>
        </pc:extLst>
      </pc:sldChg>
    </pc:docChg>
  </pc:docChgLst>
  <pc:docChgLst>
    <pc:chgData name="劉睿麒" userId="S::409170581@m365.fju.edu.tw::562fcf6a-ff36-4314-baac-42cdc09385d1" providerId="AD" clId="Web-{FC6B4782-99FF-2704-6248-E6B2C1119710}"/>
    <pc:docChg chg="mod addSld delSld modSld">
      <pc:chgData name="劉睿麒" userId="S::409170581@m365.fju.edu.tw::562fcf6a-ff36-4314-baac-42cdc09385d1" providerId="AD" clId="Web-{FC6B4782-99FF-2704-6248-E6B2C1119710}" dt="2023-04-22T17:33:57.138" v="125"/>
      <pc:docMkLst>
        <pc:docMk/>
      </pc:docMkLst>
      <pc:sldChg chg="addCm">
        <pc:chgData name="劉睿麒" userId="S::409170581@m365.fju.edu.tw::562fcf6a-ff36-4314-baac-42cdc09385d1" providerId="AD" clId="Web-{FC6B4782-99FF-2704-6248-E6B2C1119710}" dt="2023-04-22T17:29:32.662" v="117"/>
        <pc:sldMkLst>
          <pc:docMk/>
          <pc:sldMk cId="0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劉睿麒" userId="S::409170581@m365.fju.edu.tw::562fcf6a-ff36-4314-baac-42cdc09385d1" providerId="AD" clId="Web-{FC6B4782-99FF-2704-6248-E6B2C1119710}" dt="2023-04-22T17:29:32.662" v="117"/>
              <pc2:cmMkLst xmlns:pc2="http://schemas.microsoft.com/office/powerpoint/2019/9/main/command">
                <pc:docMk/>
                <pc:sldMk cId="0" sldId="256"/>
                <pc2:cmMk id="{4C5F9438-DF6B-4715-8C7C-CE12FED81E68}"/>
              </pc2:cmMkLst>
            </pc226:cmChg>
          </p:ext>
        </pc:extLst>
      </pc:sldChg>
      <pc:sldChg chg="addCm">
        <pc:chgData name="劉睿麒" userId="S::409170581@m365.fju.edu.tw::562fcf6a-ff36-4314-baac-42cdc09385d1" providerId="AD" clId="Web-{FC6B4782-99FF-2704-6248-E6B2C1119710}" dt="2023-04-22T17:30:40.164" v="122"/>
        <pc:sldMkLst>
          <pc:docMk/>
          <pc:sldMk cId="0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劉睿麒" userId="S::409170581@m365.fju.edu.tw::562fcf6a-ff36-4314-baac-42cdc09385d1" providerId="AD" clId="Web-{FC6B4782-99FF-2704-6248-E6B2C1119710}" dt="2023-04-22T17:30:40.164" v="122"/>
              <pc2:cmMkLst xmlns:pc2="http://schemas.microsoft.com/office/powerpoint/2019/9/main/command">
                <pc:docMk/>
                <pc:sldMk cId="0" sldId="257"/>
                <pc2:cmMk id="{68C02455-B1ED-42E5-88B2-4670A46702CC}"/>
              </pc2:cmMkLst>
            </pc226:cmChg>
          </p:ext>
        </pc:extLst>
      </pc:sldChg>
      <pc:sldChg chg="addCm">
        <pc:chgData name="劉睿麒" userId="S::409170581@m365.fju.edu.tw::562fcf6a-ff36-4314-baac-42cdc09385d1" providerId="AD" clId="Web-{FC6B4782-99FF-2704-6248-E6B2C1119710}" dt="2023-04-22T17:30:06.429" v="119"/>
        <pc:sldMkLst>
          <pc:docMk/>
          <pc:sldMk cId="0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劉睿麒" userId="S::409170581@m365.fju.edu.tw::562fcf6a-ff36-4314-baac-42cdc09385d1" providerId="AD" clId="Web-{FC6B4782-99FF-2704-6248-E6B2C1119710}" dt="2023-04-22T17:30:06.429" v="119"/>
              <pc2:cmMkLst xmlns:pc2="http://schemas.microsoft.com/office/powerpoint/2019/9/main/command">
                <pc:docMk/>
                <pc:sldMk cId="0" sldId="258"/>
                <pc2:cmMk id="{7A131C41-F7D3-480D-B468-987249769E37}"/>
              </pc2:cmMkLst>
            </pc226:cmChg>
          </p:ext>
        </pc:extLst>
      </pc:sldChg>
      <pc:sldChg chg="del">
        <pc:chgData name="劉睿麒" userId="S::409170581@m365.fju.edu.tw::562fcf6a-ff36-4314-baac-42cdc09385d1" providerId="AD" clId="Web-{FC6B4782-99FF-2704-6248-E6B2C1119710}" dt="2023-04-22T17:07:04.346" v="44"/>
        <pc:sldMkLst>
          <pc:docMk/>
          <pc:sldMk cId="0" sldId="259"/>
        </pc:sldMkLst>
      </pc:sldChg>
      <pc:sldChg chg="add del addCm">
        <pc:chgData name="劉睿麒" userId="S::409170581@m365.fju.edu.tw::562fcf6a-ff36-4314-baac-42cdc09385d1" providerId="AD" clId="Web-{FC6B4782-99FF-2704-6248-E6B2C1119710}" dt="2023-04-22T17:33:57.138" v="125"/>
        <pc:sldMkLst>
          <pc:docMk/>
          <pc:sldMk cId="0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劉睿麒" userId="S::409170581@m365.fju.edu.tw::562fcf6a-ff36-4314-baac-42cdc09385d1" providerId="AD" clId="Web-{FC6B4782-99FF-2704-6248-E6B2C1119710}" dt="2023-04-22T17:29:48.350" v="118"/>
              <pc2:cmMkLst xmlns:pc2="http://schemas.microsoft.com/office/powerpoint/2019/9/main/command">
                <pc:docMk/>
                <pc:sldMk cId="0" sldId="260"/>
                <pc2:cmMk id="{040D174D-D681-4F3C-A196-FD5670F49CDF}"/>
              </pc2:cmMkLst>
            </pc226:cmChg>
          </p:ext>
        </pc:extLst>
      </pc:sldChg>
      <pc:sldChg chg="modSp">
        <pc:chgData name="劉睿麒" userId="S::409170581@m365.fju.edu.tw::562fcf6a-ff36-4314-baac-42cdc09385d1" providerId="AD" clId="Web-{FC6B4782-99FF-2704-6248-E6B2C1119710}" dt="2023-04-22T17:28:34.005" v="104" actId="20577"/>
        <pc:sldMkLst>
          <pc:docMk/>
          <pc:sldMk cId="0" sldId="261"/>
        </pc:sldMkLst>
        <pc:spChg chg="mod">
          <ac:chgData name="劉睿麒" userId="S::409170581@m365.fju.edu.tw::562fcf6a-ff36-4314-baac-42cdc09385d1" providerId="AD" clId="Web-{FC6B4782-99FF-2704-6248-E6B2C1119710}" dt="2023-04-22T17:28:34.005" v="104" actId="20577"/>
          <ac:spMkLst>
            <pc:docMk/>
            <pc:sldMk cId="0" sldId="261"/>
            <ac:spMk id="258" creationId="{00000000-0000-0000-0000-000000000000}"/>
          </ac:spMkLst>
        </pc:spChg>
      </pc:sldChg>
      <pc:sldChg chg="del">
        <pc:chgData name="劉睿麒" userId="S::409170581@m365.fju.edu.tw::562fcf6a-ff36-4314-baac-42cdc09385d1" providerId="AD" clId="Web-{FC6B4782-99FF-2704-6248-E6B2C1119710}" dt="2023-04-22T17:07:07.315" v="47"/>
        <pc:sldMkLst>
          <pc:docMk/>
          <pc:sldMk cId="0" sldId="263"/>
        </pc:sldMkLst>
      </pc:sldChg>
      <pc:sldChg chg="del">
        <pc:chgData name="劉睿麒" userId="S::409170581@m365.fju.edu.tw::562fcf6a-ff36-4314-baac-42cdc09385d1" providerId="AD" clId="Web-{FC6B4782-99FF-2704-6248-E6B2C1119710}" dt="2023-04-22T17:07:07.315" v="46"/>
        <pc:sldMkLst>
          <pc:docMk/>
          <pc:sldMk cId="0" sldId="264"/>
        </pc:sldMkLst>
      </pc:sldChg>
      <pc:sldChg chg="del">
        <pc:chgData name="劉睿麒" userId="S::409170581@m365.fju.edu.tw::562fcf6a-ff36-4314-baac-42cdc09385d1" providerId="AD" clId="Web-{FC6B4782-99FF-2704-6248-E6B2C1119710}" dt="2023-04-22T17:07:07.299" v="45"/>
        <pc:sldMkLst>
          <pc:docMk/>
          <pc:sldMk cId="0" sldId="265"/>
        </pc:sldMkLst>
      </pc:sldChg>
      <pc:sldChg chg="del">
        <pc:chgData name="劉睿麒" userId="S::409170581@m365.fju.edu.tw::562fcf6a-ff36-4314-baac-42cdc09385d1" providerId="AD" clId="Web-{FC6B4782-99FF-2704-6248-E6B2C1119710}" dt="2023-04-22T17:07:04.346" v="43"/>
        <pc:sldMkLst>
          <pc:docMk/>
          <pc:sldMk cId="0" sldId="266"/>
        </pc:sldMkLst>
      </pc:sldChg>
      <pc:sldChg chg="del">
        <pc:chgData name="劉睿麒" userId="S::409170581@m365.fju.edu.tw::562fcf6a-ff36-4314-baac-42cdc09385d1" providerId="AD" clId="Web-{FC6B4782-99FF-2704-6248-E6B2C1119710}" dt="2023-04-22T17:07:04.346" v="42"/>
        <pc:sldMkLst>
          <pc:docMk/>
          <pc:sldMk cId="0" sldId="267"/>
        </pc:sldMkLst>
      </pc:sldChg>
      <pc:sldChg chg="del">
        <pc:chgData name="劉睿麒" userId="S::409170581@m365.fju.edu.tw::562fcf6a-ff36-4314-baac-42cdc09385d1" providerId="AD" clId="Web-{FC6B4782-99FF-2704-6248-E6B2C1119710}" dt="2023-04-22T17:07:04.346" v="41"/>
        <pc:sldMkLst>
          <pc:docMk/>
          <pc:sldMk cId="0" sldId="268"/>
        </pc:sldMkLst>
      </pc:sldChg>
      <pc:sldChg chg="del">
        <pc:chgData name="劉睿麒" userId="S::409170581@m365.fju.edu.tw::562fcf6a-ff36-4314-baac-42cdc09385d1" providerId="AD" clId="Web-{FC6B4782-99FF-2704-6248-E6B2C1119710}" dt="2023-04-22T17:07:04.346" v="40"/>
        <pc:sldMkLst>
          <pc:docMk/>
          <pc:sldMk cId="0" sldId="269"/>
        </pc:sldMkLst>
      </pc:sldChg>
      <pc:sldChg chg="del">
        <pc:chgData name="劉睿麒" userId="S::409170581@m365.fju.edu.tw::562fcf6a-ff36-4314-baac-42cdc09385d1" providerId="AD" clId="Web-{FC6B4782-99FF-2704-6248-E6B2C1119710}" dt="2023-04-22T17:07:04.346" v="39"/>
        <pc:sldMkLst>
          <pc:docMk/>
          <pc:sldMk cId="0" sldId="270"/>
        </pc:sldMkLst>
      </pc:sldChg>
      <pc:sldChg chg="del">
        <pc:chgData name="劉睿麒" userId="S::409170581@m365.fju.edu.tw::562fcf6a-ff36-4314-baac-42cdc09385d1" providerId="AD" clId="Web-{FC6B4782-99FF-2704-6248-E6B2C1119710}" dt="2023-04-22T17:07:04.346" v="38"/>
        <pc:sldMkLst>
          <pc:docMk/>
          <pc:sldMk cId="0" sldId="271"/>
        </pc:sldMkLst>
      </pc:sldChg>
      <pc:sldChg chg="del">
        <pc:chgData name="劉睿麒" userId="S::409170581@m365.fju.edu.tw::562fcf6a-ff36-4314-baac-42cdc09385d1" providerId="AD" clId="Web-{FC6B4782-99FF-2704-6248-E6B2C1119710}" dt="2023-04-22T17:07:04.346" v="37"/>
        <pc:sldMkLst>
          <pc:docMk/>
          <pc:sldMk cId="0" sldId="272"/>
        </pc:sldMkLst>
      </pc:sldChg>
      <pc:sldChg chg="del">
        <pc:chgData name="劉睿麒" userId="S::409170581@m365.fju.edu.tw::562fcf6a-ff36-4314-baac-42cdc09385d1" providerId="AD" clId="Web-{FC6B4782-99FF-2704-6248-E6B2C1119710}" dt="2023-04-22T17:07:04.346" v="36"/>
        <pc:sldMkLst>
          <pc:docMk/>
          <pc:sldMk cId="0" sldId="273"/>
        </pc:sldMkLst>
      </pc:sldChg>
      <pc:sldChg chg="del">
        <pc:chgData name="劉睿麒" userId="S::409170581@m365.fju.edu.tw::562fcf6a-ff36-4314-baac-42cdc09385d1" providerId="AD" clId="Web-{FC6B4782-99FF-2704-6248-E6B2C1119710}" dt="2023-04-22T17:07:04.346" v="35"/>
        <pc:sldMkLst>
          <pc:docMk/>
          <pc:sldMk cId="0" sldId="274"/>
        </pc:sldMkLst>
      </pc:sldChg>
      <pc:sldChg chg="del">
        <pc:chgData name="劉睿麒" userId="S::409170581@m365.fju.edu.tw::562fcf6a-ff36-4314-baac-42cdc09385d1" providerId="AD" clId="Web-{FC6B4782-99FF-2704-6248-E6B2C1119710}" dt="2023-04-22T17:07:04.330" v="34"/>
        <pc:sldMkLst>
          <pc:docMk/>
          <pc:sldMk cId="0" sldId="275"/>
        </pc:sldMkLst>
      </pc:sldChg>
      <pc:sldChg chg="del">
        <pc:chgData name="劉睿麒" userId="S::409170581@m365.fju.edu.tw::562fcf6a-ff36-4314-baac-42cdc09385d1" providerId="AD" clId="Web-{FC6B4782-99FF-2704-6248-E6B2C1119710}" dt="2023-04-22T17:07:04.330" v="33"/>
        <pc:sldMkLst>
          <pc:docMk/>
          <pc:sldMk cId="0" sldId="276"/>
        </pc:sldMkLst>
      </pc:sldChg>
      <pc:sldChg chg="addSp delSp modSp">
        <pc:chgData name="劉睿麒" userId="S::409170581@m365.fju.edu.tw::562fcf6a-ff36-4314-baac-42cdc09385d1" providerId="AD" clId="Web-{FC6B4782-99FF-2704-6248-E6B2C1119710}" dt="2023-04-22T17:30:23.976" v="121"/>
        <pc:sldMkLst>
          <pc:docMk/>
          <pc:sldMk cId="0" sldId="277"/>
        </pc:sldMkLst>
        <pc:spChg chg="add mod">
          <ac:chgData name="劉睿麒" userId="S::409170581@m365.fju.edu.tw::562fcf6a-ff36-4314-baac-42cdc09385d1" providerId="AD" clId="Web-{FC6B4782-99FF-2704-6248-E6B2C1119710}" dt="2023-04-22T17:30:23.976" v="121"/>
          <ac:spMkLst>
            <pc:docMk/>
            <pc:sldMk cId="0" sldId="277"/>
            <ac:spMk id="3" creationId="{F2A62E69-2590-0F29-E2A4-067DEB38181B}"/>
          </ac:spMkLst>
        </pc:spChg>
        <pc:spChg chg="del">
          <ac:chgData name="劉睿麒" userId="S::409170581@m365.fju.edu.tw::562fcf6a-ff36-4314-baac-42cdc09385d1" providerId="AD" clId="Web-{FC6B4782-99FF-2704-6248-E6B2C1119710}" dt="2023-04-22T17:30:23.976" v="121"/>
          <ac:spMkLst>
            <pc:docMk/>
            <pc:sldMk cId="0" sldId="277"/>
            <ac:spMk id="462" creationId="{00000000-0000-0000-0000-000000000000}"/>
          </ac:spMkLst>
        </pc:spChg>
        <pc:picChg chg="mod">
          <ac:chgData name="劉睿麒" userId="S::409170581@m365.fju.edu.tw::562fcf6a-ff36-4314-baac-42cdc09385d1" providerId="AD" clId="Web-{FC6B4782-99FF-2704-6248-E6B2C1119710}" dt="2023-04-22T17:30:17.835" v="120" actId="1076"/>
          <ac:picMkLst>
            <pc:docMk/>
            <pc:sldMk cId="0" sldId="277"/>
            <ac:picMk id="465" creationId="{00000000-0000-0000-0000-000000000000}"/>
          </ac:picMkLst>
        </pc:picChg>
      </pc:sldChg>
      <pc:sldChg chg="del">
        <pc:chgData name="劉睿麒" userId="S::409170581@m365.fju.edu.tw::562fcf6a-ff36-4314-baac-42cdc09385d1" providerId="AD" clId="Web-{FC6B4782-99FF-2704-6248-E6B2C1119710}" dt="2023-04-22T17:07:04.330" v="32"/>
        <pc:sldMkLst>
          <pc:docMk/>
          <pc:sldMk cId="0" sldId="278"/>
        </pc:sldMkLst>
      </pc:sldChg>
      <pc:sldChg chg="del">
        <pc:chgData name="劉睿麒" userId="S::409170581@m365.fju.edu.tw::562fcf6a-ff36-4314-baac-42cdc09385d1" providerId="AD" clId="Web-{FC6B4782-99FF-2704-6248-E6B2C1119710}" dt="2023-04-22T17:07:04.330" v="31"/>
        <pc:sldMkLst>
          <pc:docMk/>
          <pc:sldMk cId="0" sldId="279"/>
        </pc:sldMkLst>
      </pc:sldChg>
      <pc:sldChg chg="del">
        <pc:chgData name="劉睿麒" userId="S::409170581@m365.fju.edu.tw::562fcf6a-ff36-4314-baac-42cdc09385d1" providerId="AD" clId="Web-{FC6B4782-99FF-2704-6248-E6B2C1119710}" dt="2023-04-22T17:07:04.330" v="30"/>
        <pc:sldMkLst>
          <pc:docMk/>
          <pc:sldMk cId="0" sldId="280"/>
        </pc:sldMkLst>
      </pc:sldChg>
      <pc:sldChg chg="del">
        <pc:chgData name="劉睿麒" userId="S::409170581@m365.fju.edu.tw::562fcf6a-ff36-4314-baac-42cdc09385d1" providerId="AD" clId="Web-{FC6B4782-99FF-2704-6248-E6B2C1119710}" dt="2023-04-22T17:07:04.330" v="29"/>
        <pc:sldMkLst>
          <pc:docMk/>
          <pc:sldMk cId="0" sldId="281"/>
        </pc:sldMkLst>
      </pc:sldChg>
      <pc:sldChg chg="del">
        <pc:chgData name="劉睿麒" userId="S::409170581@m365.fju.edu.tw::562fcf6a-ff36-4314-baac-42cdc09385d1" providerId="AD" clId="Web-{FC6B4782-99FF-2704-6248-E6B2C1119710}" dt="2023-04-22T17:07:04.315" v="28"/>
        <pc:sldMkLst>
          <pc:docMk/>
          <pc:sldMk cId="0" sldId="282"/>
        </pc:sldMkLst>
      </pc:sldChg>
      <pc:sldChg chg="del">
        <pc:chgData name="劉睿麒" userId="S::409170581@m365.fju.edu.tw::562fcf6a-ff36-4314-baac-42cdc09385d1" providerId="AD" clId="Web-{FC6B4782-99FF-2704-6248-E6B2C1119710}" dt="2023-04-22T17:07:04.315" v="27"/>
        <pc:sldMkLst>
          <pc:docMk/>
          <pc:sldMk cId="0" sldId="283"/>
        </pc:sldMkLst>
      </pc:sldChg>
      <pc:sldChg chg="del">
        <pc:chgData name="劉睿麒" userId="S::409170581@m365.fju.edu.tw::562fcf6a-ff36-4314-baac-42cdc09385d1" providerId="AD" clId="Web-{FC6B4782-99FF-2704-6248-E6B2C1119710}" dt="2023-04-22T17:07:04.315" v="26"/>
        <pc:sldMkLst>
          <pc:docMk/>
          <pc:sldMk cId="0" sldId="284"/>
        </pc:sldMkLst>
      </pc:sldChg>
      <pc:sldChg chg="addSp delSp modSp">
        <pc:chgData name="劉睿麒" userId="S::409170581@m365.fju.edu.tw::562fcf6a-ff36-4314-baac-42cdc09385d1" providerId="AD" clId="Web-{FC6B4782-99FF-2704-6248-E6B2C1119710}" dt="2023-04-22T17:29:14.568" v="115"/>
        <pc:sldMkLst>
          <pc:docMk/>
          <pc:sldMk cId="0" sldId="285"/>
        </pc:sldMkLst>
        <pc:spChg chg="add mod">
          <ac:chgData name="劉睿麒" userId="S::409170581@m365.fju.edu.tw::562fcf6a-ff36-4314-baac-42cdc09385d1" providerId="AD" clId="Web-{FC6B4782-99FF-2704-6248-E6B2C1119710}" dt="2023-04-22T17:29:14.568" v="115"/>
          <ac:spMkLst>
            <pc:docMk/>
            <pc:sldMk cId="0" sldId="285"/>
            <ac:spMk id="3" creationId="{D675CCBE-AEEE-08E4-47D7-93A684AAC614}"/>
          </ac:spMkLst>
        </pc:spChg>
        <pc:spChg chg="del mod">
          <ac:chgData name="劉睿麒" userId="S::409170581@m365.fju.edu.tw::562fcf6a-ff36-4314-baac-42cdc09385d1" providerId="AD" clId="Web-{FC6B4782-99FF-2704-6248-E6B2C1119710}" dt="2023-04-22T17:29:14.568" v="115"/>
          <ac:spMkLst>
            <pc:docMk/>
            <pc:sldMk cId="0" sldId="285"/>
            <ac:spMk id="664" creationId="{00000000-0000-0000-0000-000000000000}"/>
          </ac:spMkLst>
        </pc:spChg>
      </pc:sldChg>
      <pc:sldChg chg="del">
        <pc:chgData name="劉睿麒" userId="S::409170581@m365.fju.edu.tw::562fcf6a-ff36-4314-baac-42cdc09385d1" providerId="AD" clId="Web-{FC6B4782-99FF-2704-6248-E6B2C1119710}" dt="2023-04-22T17:07:04.315" v="25"/>
        <pc:sldMkLst>
          <pc:docMk/>
          <pc:sldMk cId="0" sldId="286"/>
        </pc:sldMkLst>
      </pc:sldChg>
      <pc:sldChg chg="del">
        <pc:chgData name="劉睿麒" userId="S::409170581@m365.fju.edu.tw::562fcf6a-ff36-4314-baac-42cdc09385d1" providerId="AD" clId="Web-{FC6B4782-99FF-2704-6248-E6B2C1119710}" dt="2023-04-22T17:07:04.315" v="24"/>
        <pc:sldMkLst>
          <pc:docMk/>
          <pc:sldMk cId="0" sldId="287"/>
        </pc:sldMkLst>
      </pc:sldChg>
      <pc:sldChg chg="del">
        <pc:chgData name="劉睿麒" userId="S::409170581@m365.fju.edu.tw::562fcf6a-ff36-4314-baac-42cdc09385d1" providerId="AD" clId="Web-{FC6B4782-99FF-2704-6248-E6B2C1119710}" dt="2023-04-22T17:07:04.315" v="23"/>
        <pc:sldMkLst>
          <pc:docMk/>
          <pc:sldMk cId="0" sldId="288"/>
        </pc:sldMkLst>
      </pc:sldChg>
      <pc:sldChg chg="del">
        <pc:chgData name="劉睿麒" userId="S::409170581@m365.fju.edu.tw::562fcf6a-ff36-4314-baac-42cdc09385d1" providerId="AD" clId="Web-{FC6B4782-99FF-2704-6248-E6B2C1119710}" dt="2023-04-22T17:07:04.315" v="22"/>
        <pc:sldMkLst>
          <pc:docMk/>
          <pc:sldMk cId="0" sldId="289"/>
        </pc:sldMkLst>
      </pc:sldChg>
      <pc:sldChg chg="del">
        <pc:chgData name="劉睿麒" userId="S::409170581@m365.fju.edu.tw::562fcf6a-ff36-4314-baac-42cdc09385d1" providerId="AD" clId="Web-{FC6B4782-99FF-2704-6248-E6B2C1119710}" dt="2023-04-22T17:07:04.315" v="21"/>
        <pc:sldMkLst>
          <pc:docMk/>
          <pc:sldMk cId="0" sldId="290"/>
        </pc:sldMkLst>
      </pc:sldChg>
      <pc:sldChg chg="del">
        <pc:chgData name="劉睿麒" userId="S::409170581@m365.fju.edu.tw::562fcf6a-ff36-4314-baac-42cdc09385d1" providerId="AD" clId="Web-{FC6B4782-99FF-2704-6248-E6B2C1119710}" dt="2023-04-22T17:07:04.299" v="20"/>
        <pc:sldMkLst>
          <pc:docMk/>
          <pc:sldMk cId="0" sldId="291"/>
        </pc:sldMkLst>
      </pc:sldChg>
      <pc:sldChg chg="del">
        <pc:chgData name="劉睿麒" userId="S::409170581@m365.fju.edu.tw::562fcf6a-ff36-4314-baac-42cdc09385d1" providerId="AD" clId="Web-{FC6B4782-99FF-2704-6248-E6B2C1119710}" dt="2023-04-22T17:07:04.299" v="19"/>
        <pc:sldMkLst>
          <pc:docMk/>
          <pc:sldMk cId="0" sldId="292"/>
        </pc:sldMkLst>
      </pc:sldChg>
      <pc:sldChg chg="del">
        <pc:chgData name="劉睿麒" userId="S::409170581@m365.fju.edu.tw::562fcf6a-ff36-4314-baac-42cdc09385d1" providerId="AD" clId="Web-{FC6B4782-99FF-2704-6248-E6B2C1119710}" dt="2023-04-22T16:30:04.863" v="17"/>
        <pc:sldMkLst>
          <pc:docMk/>
          <pc:sldMk cId="0" sldId="293"/>
        </pc:sldMkLst>
      </pc:sldChg>
      <pc:sldChg chg="del">
        <pc:chgData name="劉睿麒" userId="S::409170581@m365.fju.edu.tw::562fcf6a-ff36-4314-baac-42cdc09385d1" providerId="AD" clId="Web-{FC6B4782-99FF-2704-6248-E6B2C1119710}" dt="2023-04-22T16:30:04.863" v="16"/>
        <pc:sldMkLst>
          <pc:docMk/>
          <pc:sldMk cId="0" sldId="294"/>
        </pc:sldMkLst>
      </pc:sldChg>
      <pc:sldChg chg="del">
        <pc:chgData name="劉睿麒" userId="S::409170581@m365.fju.edu.tw::562fcf6a-ff36-4314-baac-42cdc09385d1" providerId="AD" clId="Web-{FC6B4782-99FF-2704-6248-E6B2C1119710}" dt="2023-04-22T16:30:04.863" v="15"/>
        <pc:sldMkLst>
          <pc:docMk/>
          <pc:sldMk cId="0" sldId="295"/>
        </pc:sldMkLst>
      </pc:sldChg>
      <pc:sldChg chg="del">
        <pc:chgData name="劉睿麒" userId="S::409170581@m365.fju.edu.tw::562fcf6a-ff36-4314-baac-42cdc09385d1" providerId="AD" clId="Web-{FC6B4782-99FF-2704-6248-E6B2C1119710}" dt="2023-04-22T16:30:04.863" v="14"/>
        <pc:sldMkLst>
          <pc:docMk/>
          <pc:sldMk cId="0" sldId="296"/>
        </pc:sldMkLst>
      </pc:sldChg>
      <pc:sldChg chg="del">
        <pc:chgData name="劉睿麒" userId="S::409170581@m365.fju.edu.tw::562fcf6a-ff36-4314-baac-42cdc09385d1" providerId="AD" clId="Web-{FC6B4782-99FF-2704-6248-E6B2C1119710}" dt="2023-04-22T16:30:04.863" v="13"/>
        <pc:sldMkLst>
          <pc:docMk/>
          <pc:sldMk cId="0" sldId="297"/>
        </pc:sldMkLst>
      </pc:sldChg>
      <pc:sldChg chg="del">
        <pc:chgData name="劉睿麒" userId="S::409170581@m365.fju.edu.tw::562fcf6a-ff36-4314-baac-42cdc09385d1" providerId="AD" clId="Web-{FC6B4782-99FF-2704-6248-E6B2C1119710}" dt="2023-04-22T16:30:04.848" v="12"/>
        <pc:sldMkLst>
          <pc:docMk/>
          <pc:sldMk cId="0" sldId="298"/>
        </pc:sldMkLst>
      </pc:sldChg>
      <pc:sldChg chg="del">
        <pc:chgData name="劉睿麒" userId="S::409170581@m365.fju.edu.tw::562fcf6a-ff36-4314-baac-42cdc09385d1" providerId="AD" clId="Web-{FC6B4782-99FF-2704-6248-E6B2C1119710}" dt="2023-04-22T16:30:04.473" v="11"/>
        <pc:sldMkLst>
          <pc:docMk/>
          <pc:sldMk cId="0" sldId="299"/>
        </pc:sldMkLst>
      </pc:sldChg>
      <pc:sldChg chg="del">
        <pc:chgData name="劉睿麒" userId="S::409170581@m365.fju.edu.tw::562fcf6a-ff36-4314-baac-42cdc09385d1" providerId="AD" clId="Web-{FC6B4782-99FF-2704-6248-E6B2C1119710}" dt="2023-04-22T16:30:04.457" v="10"/>
        <pc:sldMkLst>
          <pc:docMk/>
          <pc:sldMk cId="0" sldId="300"/>
        </pc:sldMkLst>
      </pc:sldChg>
      <pc:sldChg chg="del">
        <pc:chgData name="劉睿麒" userId="S::409170581@m365.fju.edu.tw::562fcf6a-ff36-4314-baac-42cdc09385d1" providerId="AD" clId="Web-{FC6B4782-99FF-2704-6248-E6B2C1119710}" dt="2023-04-22T16:30:04.441" v="9"/>
        <pc:sldMkLst>
          <pc:docMk/>
          <pc:sldMk cId="0" sldId="301"/>
        </pc:sldMkLst>
      </pc:sldChg>
      <pc:sldChg chg="del">
        <pc:chgData name="劉睿麒" userId="S::409170581@m365.fju.edu.tw::562fcf6a-ff36-4314-baac-42cdc09385d1" providerId="AD" clId="Web-{FC6B4782-99FF-2704-6248-E6B2C1119710}" dt="2023-04-22T16:30:04.426" v="8"/>
        <pc:sldMkLst>
          <pc:docMk/>
          <pc:sldMk cId="0" sldId="302"/>
        </pc:sldMkLst>
      </pc:sldChg>
      <pc:sldChg chg="del">
        <pc:chgData name="劉睿麒" userId="S::409170581@m365.fju.edu.tw::562fcf6a-ff36-4314-baac-42cdc09385d1" providerId="AD" clId="Web-{FC6B4782-99FF-2704-6248-E6B2C1119710}" dt="2023-04-22T16:30:04.410" v="7"/>
        <pc:sldMkLst>
          <pc:docMk/>
          <pc:sldMk cId="0" sldId="303"/>
        </pc:sldMkLst>
      </pc:sldChg>
      <pc:sldChg chg="del">
        <pc:chgData name="劉睿麒" userId="S::409170581@m365.fju.edu.tw::562fcf6a-ff36-4314-baac-42cdc09385d1" providerId="AD" clId="Web-{FC6B4782-99FF-2704-6248-E6B2C1119710}" dt="2023-04-22T16:30:04.379" v="6"/>
        <pc:sldMkLst>
          <pc:docMk/>
          <pc:sldMk cId="0" sldId="304"/>
        </pc:sldMkLst>
      </pc:sldChg>
      <pc:sldChg chg="del">
        <pc:chgData name="劉睿麒" userId="S::409170581@m365.fju.edu.tw::562fcf6a-ff36-4314-baac-42cdc09385d1" providerId="AD" clId="Web-{FC6B4782-99FF-2704-6248-E6B2C1119710}" dt="2023-04-22T16:30:04.332" v="5"/>
        <pc:sldMkLst>
          <pc:docMk/>
          <pc:sldMk cId="0" sldId="305"/>
        </pc:sldMkLst>
      </pc:sldChg>
      <pc:sldChg chg="del">
        <pc:chgData name="劉睿麒" userId="S::409170581@m365.fju.edu.tw::562fcf6a-ff36-4314-baac-42cdc09385d1" providerId="AD" clId="Web-{FC6B4782-99FF-2704-6248-E6B2C1119710}" dt="2023-04-22T16:30:04.270" v="4"/>
        <pc:sldMkLst>
          <pc:docMk/>
          <pc:sldMk cId="0" sldId="306"/>
        </pc:sldMkLst>
      </pc:sldChg>
      <pc:sldChg chg="del">
        <pc:chgData name="劉睿麒" userId="S::409170581@m365.fju.edu.tw::562fcf6a-ff36-4314-baac-42cdc09385d1" providerId="AD" clId="Web-{FC6B4782-99FF-2704-6248-E6B2C1119710}" dt="2023-04-22T16:30:04.191" v="3"/>
        <pc:sldMkLst>
          <pc:docMk/>
          <pc:sldMk cId="0" sldId="307"/>
        </pc:sldMkLst>
      </pc:sldChg>
      <pc:sldChg chg="del">
        <pc:chgData name="劉睿麒" userId="S::409170581@m365.fju.edu.tw::562fcf6a-ff36-4314-baac-42cdc09385d1" providerId="AD" clId="Web-{FC6B4782-99FF-2704-6248-E6B2C1119710}" dt="2023-04-22T16:30:04.145" v="2"/>
        <pc:sldMkLst>
          <pc:docMk/>
          <pc:sldMk cId="0" sldId="308"/>
        </pc:sldMkLst>
      </pc:sldChg>
      <pc:sldChg chg="del">
        <pc:chgData name="劉睿麒" userId="S::409170581@m365.fju.edu.tw::562fcf6a-ff36-4314-baac-42cdc09385d1" providerId="AD" clId="Web-{FC6B4782-99FF-2704-6248-E6B2C1119710}" dt="2023-04-22T16:30:04.098" v="1"/>
        <pc:sldMkLst>
          <pc:docMk/>
          <pc:sldMk cId="0" sldId="309"/>
        </pc:sldMkLst>
      </pc:sldChg>
      <pc:sldChg chg="del">
        <pc:chgData name="劉睿麒" userId="S::409170581@m365.fju.edu.tw::562fcf6a-ff36-4314-baac-42cdc09385d1" providerId="AD" clId="Web-{FC6B4782-99FF-2704-6248-E6B2C1119710}" dt="2023-04-22T16:30:04.051" v="0"/>
        <pc:sldMkLst>
          <pc:docMk/>
          <pc:sldMk cId="0" sldId="310"/>
        </pc:sldMkLst>
      </pc:sldChg>
      <pc:sldChg chg="modSp">
        <pc:chgData name="劉睿麒" userId="S::409170581@m365.fju.edu.tw::562fcf6a-ff36-4314-baac-42cdc09385d1" providerId="AD" clId="Web-{FC6B4782-99FF-2704-6248-E6B2C1119710}" dt="2023-04-22T16:46:55.068" v="18"/>
        <pc:sldMkLst>
          <pc:docMk/>
          <pc:sldMk cId="937520057" sldId="311"/>
        </pc:sldMkLst>
        <pc:picChg chg="mod">
          <ac:chgData name="劉睿麒" userId="S::409170581@m365.fju.edu.tw::562fcf6a-ff36-4314-baac-42cdc09385d1" providerId="AD" clId="Web-{FC6B4782-99FF-2704-6248-E6B2C1119710}" dt="2023-04-22T16:46:55.068" v="18"/>
          <ac:picMkLst>
            <pc:docMk/>
            <pc:sldMk cId="937520057" sldId="311"/>
            <ac:picMk id="3" creationId="{5C8F65FD-A769-DDFF-BE0A-52E6057CA4B1}"/>
          </ac:picMkLst>
        </pc:picChg>
      </pc:sldChg>
      <pc:sldChg chg="addSp modSp">
        <pc:chgData name="劉睿麒" userId="S::409170581@m365.fju.edu.tw::562fcf6a-ff36-4314-baac-42cdc09385d1" providerId="AD" clId="Web-{FC6B4782-99FF-2704-6248-E6B2C1119710}" dt="2023-04-22T17:27:12.362" v="65" actId="1076"/>
        <pc:sldMkLst>
          <pc:docMk/>
          <pc:sldMk cId="975789430" sldId="312"/>
        </pc:sldMkLst>
        <pc:picChg chg="add mod">
          <ac:chgData name="劉睿麒" userId="S::409170581@m365.fju.edu.tw::562fcf6a-ff36-4314-baac-42cdc09385d1" providerId="AD" clId="Web-{FC6B4782-99FF-2704-6248-E6B2C1119710}" dt="2023-04-22T17:27:12.362" v="65" actId="1076"/>
          <ac:picMkLst>
            <pc:docMk/>
            <pc:sldMk cId="975789430" sldId="312"/>
            <ac:picMk id="3" creationId="{C924D275-F807-87E7-45AF-DD6FC4FBA59D}"/>
          </ac:picMkLst>
        </pc:picChg>
        <pc:picChg chg="add mod">
          <ac:chgData name="劉睿麒" userId="S::409170581@m365.fju.edu.tw::562fcf6a-ff36-4314-baac-42cdc09385d1" providerId="AD" clId="Web-{FC6B4782-99FF-2704-6248-E6B2C1119710}" dt="2023-04-22T17:27:03.565" v="63" actId="14100"/>
          <ac:picMkLst>
            <pc:docMk/>
            <pc:sldMk cId="975789430" sldId="312"/>
            <ac:picMk id="4" creationId="{6D6D72F1-94DD-BA49-ABD3-B33976EC2F89}"/>
          </ac:picMkLst>
        </pc:picChg>
      </pc:sldChg>
      <pc:sldChg chg="addSp modSp">
        <pc:chgData name="劉睿麒" userId="S::409170581@m365.fju.edu.tw::562fcf6a-ff36-4314-baac-42cdc09385d1" providerId="AD" clId="Web-{FC6B4782-99FF-2704-6248-E6B2C1119710}" dt="2023-04-22T17:27:19.065" v="68" actId="1076"/>
        <pc:sldMkLst>
          <pc:docMk/>
          <pc:sldMk cId="2973599993" sldId="314"/>
        </pc:sldMkLst>
        <pc:picChg chg="add mod">
          <ac:chgData name="劉睿麒" userId="S::409170581@m365.fju.edu.tw::562fcf6a-ff36-4314-baac-42cdc09385d1" providerId="AD" clId="Web-{FC6B4782-99FF-2704-6248-E6B2C1119710}" dt="2023-04-22T17:27:19.065" v="68" actId="1076"/>
          <ac:picMkLst>
            <pc:docMk/>
            <pc:sldMk cId="2973599993" sldId="314"/>
            <ac:picMk id="3" creationId="{E7AB633F-0116-8834-0EA9-606B004D5F71}"/>
          </ac:picMkLst>
        </pc:picChg>
      </pc:sldChg>
      <pc:sldChg chg="addCm">
        <pc:chgData name="劉睿麒" userId="S::409170581@m365.fju.edu.tw::562fcf6a-ff36-4314-baac-42cdc09385d1" providerId="AD" clId="Web-{FC6B4782-99FF-2704-6248-E6B2C1119710}" dt="2023-04-22T17:31:24.306" v="123"/>
        <pc:sldMkLst>
          <pc:docMk/>
          <pc:sldMk cId="3311000874" sldId="31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劉睿麒" userId="S::409170581@m365.fju.edu.tw::562fcf6a-ff36-4314-baac-42cdc09385d1" providerId="AD" clId="Web-{FC6B4782-99FF-2704-6248-E6B2C1119710}" dt="2023-04-22T17:31:24.306" v="123"/>
              <pc2:cmMkLst xmlns:pc2="http://schemas.microsoft.com/office/powerpoint/2019/9/main/command">
                <pc:docMk/>
                <pc:sldMk cId="3311000874" sldId="315"/>
                <pc2:cmMk id="{1D2038E2-CE49-4470-B6A4-5407C70F42F9}"/>
              </pc2:cmMkLst>
            </pc226:cmChg>
          </p:ext>
        </pc:extLst>
      </pc:sldChg>
      <pc:sldChg chg="modSp new">
        <pc:chgData name="劉睿麒" userId="S::409170581@m365.fju.edu.tw::562fcf6a-ff36-4314-baac-42cdc09385d1" providerId="AD" clId="Web-{FC6B4782-99FF-2704-6248-E6B2C1119710}" dt="2023-04-22T17:29:08.568" v="113" actId="20577"/>
        <pc:sldMkLst>
          <pc:docMk/>
          <pc:sldMk cId="4205098663" sldId="316"/>
        </pc:sldMkLst>
        <pc:spChg chg="mod">
          <ac:chgData name="劉睿麒" userId="S::409170581@m365.fju.edu.tw::562fcf6a-ff36-4314-baac-42cdc09385d1" providerId="AD" clId="Web-{FC6B4782-99FF-2704-6248-E6B2C1119710}" dt="2023-04-22T17:29:08.568" v="113" actId="20577"/>
          <ac:spMkLst>
            <pc:docMk/>
            <pc:sldMk cId="4205098663" sldId="316"/>
            <ac:spMk id="3" creationId="{95E51D72-5E51-9DAA-C7B9-2C48202C6C5F}"/>
          </ac:spMkLst>
        </pc:spChg>
      </pc:sldChg>
    </pc:docChg>
  </pc:docChgLst>
  <pc:docChgLst>
    <pc:chgData name="鄭書丞" userId="S::409170529@m365.fju.edu.tw::148a7db7-ffa5-4d12-b0c6-493d5a5f4cb5" providerId="AD" clId="Web-{092D5DC4-1E09-CDB7-913B-160F5953390E}"/>
    <pc:docChg chg="addSld delSld modSld">
      <pc:chgData name="鄭書丞" userId="S::409170529@m365.fju.edu.tw::148a7db7-ffa5-4d12-b0c6-493d5a5f4cb5" providerId="AD" clId="Web-{092D5DC4-1E09-CDB7-913B-160F5953390E}" dt="2023-04-23T03:49:01.285" v="310" actId="20577"/>
      <pc:docMkLst>
        <pc:docMk/>
      </pc:docMkLst>
      <pc:sldChg chg="modSp">
        <pc:chgData name="鄭書丞" userId="S::409170529@m365.fju.edu.tw::148a7db7-ffa5-4d12-b0c6-493d5a5f4cb5" providerId="AD" clId="Web-{092D5DC4-1E09-CDB7-913B-160F5953390E}" dt="2023-04-23T03:44:52.607" v="269" actId="1076"/>
        <pc:sldMkLst>
          <pc:docMk/>
          <pc:sldMk cId="0" sldId="256"/>
        </pc:sldMkLst>
        <pc:spChg chg="mod">
          <ac:chgData name="鄭書丞" userId="S::409170529@m365.fju.edu.tw::148a7db7-ffa5-4d12-b0c6-493d5a5f4cb5" providerId="AD" clId="Web-{092D5DC4-1E09-CDB7-913B-160F5953390E}" dt="2023-04-23T03:44:47.513" v="268" actId="1076"/>
          <ac:spMkLst>
            <pc:docMk/>
            <pc:sldMk cId="0" sldId="256"/>
            <ac:spMk id="2" creationId="{294AED5A-6EB5-6C90-A82A-40BFCFB0BC59}"/>
          </ac:spMkLst>
        </pc:spChg>
        <pc:spChg chg="mod">
          <ac:chgData name="鄭書丞" userId="S::409170529@m365.fju.edu.tw::148a7db7-ffa5-4d12-b0c6-493d5a5f4cb5" providerId="AD" clId="Web-{092D5DC4-1E09-CDB7-913B-160F5953390E}" dt="2023-04-23T03:44:43.825" v="267" actId="1076"/>
          <ac:spMkLst>
            <pc:docMk/>
            <pc:sldMk cId="0" sldId="256"/>
            <ac:spMk id="214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44:52.607" v="269" actId="1076"/>
          <ac:spMkLst>
            <pc:docMk/>
            <pc:sldMk cId="0" sldId="256"/>
            <ac:spMk id="215" creationId="{00000000-0000-0000-0000-000000000000}"/>
          </ac:spMkLst>
        </pc:spChg>
        <pc:picChg chg="mod">
          <ac:chgData name="鄭書丞" userId="S::409170529@m365.fju.edu.tw::148a7db7-ffa5-4d12-b0c6-493d5a5f4cb5" providerId="AD" clId="Web-{092D5DC4-1E09-CDB7-913B-160F5953390E}" dt="2023-04-23T03:41:33.556" v="233" actId="1076"/>
          <ac:picMkLst>
            <pc:docMk/>
            <pc:sldMk cId="0" sldId="256"/>
            <ac:picMk id="3" creationId="{94F678C9-7F9C-7C8A-0837-E45980278D6D}"/>
          </ac:picMkLst>
        </pc:picChg>
        <pc:picChg chg="mod">
          <ac:chgData name="鄭書丞" userId="S::409170529@m365.fju.edu.tw::148a7db7-ffa5-4d12-b0c6-493d5a5f4cb5" providerId="AD" clId="Web-{092D5DC4-1E09-CDB7-913B-160F5953390E}" dt="2023-04-23T03:15:48.755" v="111" actId="14100"/>
          <ac:picMkLst>
            <pc:docMk/>
            <pc:sldMk cId="0" sldId="256"/>
            <ac:picMk id="216" creationId="{00000000-0000-0000-0000-000000000000}"/>
          </ac:picMkLst>
        </pc:picChg>
      </pc:sldChg>
      <pc:sldChg chg="modSp">
        <pc:chgData name="鄭書丞" userId="S::409170529@m365.fju.edu.tw::148a7db7-ffa5-4d12-b0c6-493d5a5f4cb5" providerId="AD" clId="Web-{092D5DC4-1E09-CDB7-913B-160F5953390E}" dt="2023-04-23T03:48:42.254" v="303" actId="20577"/>
        <pc:sldMkLst>
          <pc:docMk/>
          <pc:sldMk cId="0" sldId="257"/>
        </pc:sldMkLst>
        <pc:spChg chg="mod">
          <ac:chgData name="鄭書丞" userId="S::409170529@m365.fju.edu.tw::148a7db7-ffa5-4d12-b0c6-493d5a5f4cb5" providerId="AD" clId="Web-{092D5DC4-1E09-CDB7-913B-160F5953390E}" dt="2023-04-23T03:48:42.254" v="303" actId="20577"/>
          <ac:spMkLst>
            <pc:docMk/>
            <pc:sldMk cId="0" sldId="257"/>
            <ac:spMk id="221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28:25.800" v="175" actId="20577"/>
          <ac:spMkLst>
            <pc:docMk/>
            <pc:sldMk cId="0" sldId="257"/>
            <ac:spMk id="223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04:58.021" v="14" actId="20577"/>
          <ac:spMkLst>
            <pc:docMk/>
            <pc:sldMk cId="0" sldId="257"/>
            <ac:spMk id="225" creationId="{00000000-0000-0000-0000-000000000000}"/>
          </ac:spMkLst>
        </pc:spChg>
      </pc:sldChg>
      <pc:sldChg chg="addSp delSp modSp modCm">
        <pc:chgData name="鄭書丞" userId="S::409170529@m365.fju.edu.tw::148a7db7-ffa5-4d12-b0c6-493d5a5f4cb5" providerId="AD" clId="Web-{092D5DC4-1E09-CDB7-913B-160F5953390E}" dt="2023-04-23T03:46:13.999" v="288" actId="1076"/>
        <pc:sldMkLst>
          <pc:docMk/>
          <pc:sldMk cId="0" sldId="258"/>
        </pc:sldMkLst>
        <pc:spChg chg="mod">
          <ac:chgData name="鄭書丞" userId="S::409170529@m365.fju.edu.tw::148a7db7-ffa5-4d12-b0c6-493d5a5f4cb5" providerId="AD" clId="Web-{092D5DC4-1E09-CDB7-913B-160F5953390E}" dt="2023-04-23T03:32:22.039" v="201" actId="1076"/>
          <ac:spMkLst>
            <pc:docMk/>
            <pc:sldMk cId="0" sldId="258"/>
            <ac:spMk id="230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31:56.242" v="197" actId="1076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46:13.999" v="288" actId="1076"/>
          <ac:spMkLst>
            <pc:docMk/>
            <pc:sldMk cId="0" sldId="258"/>
            <ac:spMk id="232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32:15.180" v="200" actId="1076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31:50.507" v="196" actId="1076"/>
          <ac:spMkLst>
            <pc:docMk/>
            <pc:sldMk cId="0" sldId="258"/>
            <ac:spMk id="234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31:34.601" v="193" actId="1076"/>
          <ac:spMkLst>
            <pc:docMk/>
            <pc:sldMk cId="0" sldId="258"/>
            <ac:spMk id="235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32:25.086" v="202" actId="1076"/>
          <ac:spMkLst>
            <pc:docMk/>
            <pc:sldMk cId="0" sldId="258"/>
            <ac:spMk id="236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31:45.445" v="195" actId="1076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31:40.366" v="194" actId="1076"/>
          <ac:spMkLst>
            <pc:docMk/>
            <pc:sldMk cId="0" sldId="258"/>
            <ac:spMk id="238" creationId="{00000000-0000-0000-0000-000000000000}"/>
          </ac:spMkLst>
        </pc:spChg>
        <pc:spChg chg="mod">
          <ac:chgData name="鄭書丞" userId="S::409170529@m365.fju.edu.tw::148a7db7-ffa5-4d12-b0c6-493d5a5f4cb5" providerId="AD" clId="Web-{092D5DC4-1E09-CDB7-913B-160F5953390E}" dt="2023-04-23T03:35:47.169" v="204" actId="1076"/>
          <ac:spMkLst>
            <pc:docMk/>
            <pc:sldMk cId="0" sldId="258"/>
            <ac:spMk id="239" creationId="{00000000-0000-0000-0000-000000000000}"/>
          </ac:spMkLst>
        </pc:spChg>
        <pc:inkChg chg="add del">
          <ac:chgData name="鄭書丞" userId="S::409170529@m365.fju.edu.tw::148a7db7-ffa5-4d12-b0c6-493d5a5f4cb5" providerId="AD" clId="Web-{092D5DC4-1E09-CDB7-913B-160F5953390E}" dt="2023-04-23T03:36:29.623" v="206"/>
          <ac:inkMkLst>
            <pc:docMk/>
            <pc:sldMk cId="0" sldId="258"/>
            <ac:inkMk id="2" creationId="{7A58C256-91FD-D1F4-FC29-DB9A42BD8882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6:50.982" v="208"/>
          <ac:inkMkLst>
            <pc:docMk/>
            <pc:sldMk cId="0" sldId="258"/>
            <ac:inkMk id="3" creationId="{27D51FD3-9087-3D0F-C99F-184FA8474BF5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9:17.579" v="227"/>
          <ac:inkMkLst>
            <pc:docMk/>
            <pc:sldMk cId="0" sldId="258"/>
            <ac:inkMk id="4" creationId="{37B7F4FE-B7C2-D25D-B742-25C6BD5B8B57}"/>
          </ac:inkMkLst>
        </pc:inkChg>
        <pc:inkChg chg="add">
          <ac:chgData name="鄭書丞" userId="S::409170529@m365.fju.edu.tw::148a7db7-ffa5-4d12-b0c6-493d5a5f4cb5" providerId="AD" clId="Web-{092D5DC4-1E09-CDB7-913B-160F5953390E}" dt="2023-04-23T03:39:33.814" v="228"/>
          <ac:inkMkLst>
            <pc:docMk/>
            <pc:sldMk cId="0" sldId="258"/>
            <ac:inkMk id="5" creationId="{B4807425-868D-2D32-FA30-EC2337A7FB8B}"/>
          </ac:inkMkLst>
        </pc:ink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鄭書丞" userId="S::409170529@m365.fju.edu.tw::148a7db7-ffa5-4d12-b0c6-493d5a5f4cb5" providerId="AD" clId="Web-{092D5DC4-1E09-CDB7-913B-160F5953390E}" dt="2023-04-23T03:35:27.200" v="203"/>
              <pc2:cmMkLst xmlns:pc2="http://schemas.microsoft.com/office/powerpoint/2019/9/main/command">
                <pc:docMk/>
                <pc:sldMk cId="0" sldId="258"/>
                <pc2:cmMk id="{7A131C41-F7D3-480D-B468-987249769E37}"/>
              </pc2:cmMkLst>
              <pc226:cmRplyChg chg="add">
                <pc226:chgData name="鄭書丞" userId="S::409170529@m365.fju.edu.tw::148a7db7-ffa5-4d12-b0c6-493d5a5f4cb5" providerId="AD" clId="Web-{092D5DC4-1E09-CDB7-913B-160F5953390E}" dt="2023-04-23T03:35:27.200" v="203"/>
                <pc2:cmRplyMkLst xmlns:pc2="http://schemas.microsoft.com/office/powerpoint/2019/9/main/command">
                  <pc:docMk/>
                  <pc:sldMk cId="0" sldId="258"/>
                  <pc2:cmMk id="{7A131C41-F7D3-480D-B468-987249769E37}"/>
                  <pc2:cmRplyMk id="{34CAF8E1-EC32-499D-99B0-ABBA37BC1788}"/>
                </pc2:cmRplyMkLst>
              </pc226:cmRplyChg>
            </pc226:cmChg>
          </p:ext>
        </pc:extLst>
      </pc:sldChg>
      <pc:sldChg chg="addSp delSp">
        <pc:chgData name="鄭書丞" userId="S::409170529@m365.fju.edu.tw::148a7db7-ffa5-4d12-b0c6-493d5a5f4cb5" providerId="AD" clId="Web-{092D5DC4-1E09-CDB7-913B-160F5953390E}" dt="2023-04-23T03:38:55.407" v="226"/>
        <pc:sldMkLst>
          <pc:docMk/>
          <pc:sldMk cId="0" sldId="260"/>
        </pc:sldMkLst>
        <pc:inkChg chg="add">
          <ac:chgData name="鄭書丞" userId="S::409170529@m365.fju.edu.tw::148a7db7-ffa5-4d12-b0c6-493d5a5f4cb5" providerId="AD" clId="Web-{092D5DC4-1E09-CDB7-913B-160F5953390E}" dt="2023-04-23T03:38:39.266" v="210"/>
          <ac:inkMkLst>
            <pc:docMk/>
            <pc:sldMk cId="0" sldId="260"/>
            <ac:inkMk id="4" creationId="{D47C50F6-8912-1652-D68C-9955147EADE3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8:55.407" v="226"/>
          <ac:inkMkLst>
            <pc:docMk/>
            <pc:sldMk cId="0" sldId="260"/>
            <ac:inkMk id="5" creationId="{47FDF5FB-A1D2-393B-4A44-3A262FFD46DC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8:55.407" v="225"/>
          <ac:inkMkLst>
            <pc:docMk/>
            <pc:sldMk cId="0" sldId="260"/>
            <ac:inkMk id="6" creationId="{E725451F-8273-7407-2DFD-986A19B76CD1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8:55.407" v="224"/>
          <ac:inkMkLst>
            <pc:docMk/>
            <pc:sldMk cId="0" sldId="260"/>
            <ac:inkMk id="7" creationId="{5FE520D5-18CD-C8AC-12FD-CD0A6929FFF9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8:55.407" v="223"/>
          <ac:inkMkLst>
            <pc:docMk/>
            <pc:sldMk cId="0" sldId="260"/>
            <ac:inkMk id="8" creationId="{0A7859E4-A087-1D35-12AF-B0DD6E87F6AD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8:55.407" v="222"/>
          <ac:inkMkLst>
            <pc:docMk/>
            <pc:sldMk cId="0" sldId="260"/>
            <ac:inkMk id="9" creationId="{99AE8472-9C00-8B5B-D6EC-E0D4703B58F7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8:55.407" v="221"/>
          <ac:inkMkLst>
            <pc:docMk/>
            <pc:sldMk cId="0" sldId="260"/>
            <ac:inkMk id="10" creationId="{178114D4-6C47-7EE0-829D-C4C19648BD90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8:55.407" v="220"/>
          <ac:inkMkLst>
            <pc:docMk/>
            <pc:sldMk cId="0" sldId="260"/>
            <ac:inkMk id="11" creationId="{DC94EAA6-5A11-DD53-1391-874ED35C5555}"/>
          </ac:inkMkLst>
        </pc:inkChg>
        <pc:inkChg chg="add del">
          <ac:chgData name="鄭書丞" userId="S::409170529@m365.fju.edu.tw::148a7db7-ffa5-4d12-b0c6-493d5a5f4cb5" providerId="AD" clId="Web-{092D5DC4-1E09-CDB7-913B-160F5953390E}" dt="2023-04-23T03:38:55.407" v="219"/>
          <ac:inkMkLst>
            <pc:docMk/>
            <pc:sldMk cId="0" sldId="260"/>
            <ac:inkMk id="12" creationId="{DEE11F31-F218-FEBA-FD64-4B5F894F61C3}"/>
          </ac:inkMkLst>
        </pc:inkChg>
      </pc:sldChg>
      <pc:sldChg chg="modSp">
        <pc:chgData name="鄭書丞" userId="S::409170529@m365.fju.edu.tw::148a7db7-ffa5-4d12-b0c6-493d5a5f4cb5" providerId="AD" clId="Web-{092D5DC4-1E09-CDB7-913B-160F5953390E}" dt="2023-04-23T03:49:01.285" v="310" actId="20577"/>
        <pc:sldMkLst>
          <pc:docMk/>
          <pc:sldMk cId="0" sldId="262"/>
        </pc:sldMkLst>
        <pc:spChg chg="mod">
          <ac:chgData name="鄭書丞" userId="S::409170529@m365.fju.edu.tw::148a7db7-ffa5-4d12-b0c6-493d5a5f4cb5" providerId="AD" clId="Web-{092D5DC4-1E09-CDB7-913B-160F5953390E}" dt="2023-04-23T03:49:01.285" v="310" actId="20577"/>
          <ac:spMkLst>
            <pc:docMk/>
            <pc:sldMk cId="0" sldId="262"/>
            <ac:spMk id="265" creationId="{00000000-0000-0000-0000-000000000000}"/>
          </ac:spMkLst>
        </pc:spChg>
      </pc:sldChg>
      <pc:sldChg chg="modSp">
        <pc:chgData name="鄭書丞" userId="S::409170529@m365.fju.edu.tw::148a7db7-ffa5-4d12-b0c6-493d5a5f4cb5" providerId="AD" clId="Web-{092D5DC4-1E09-CDB7-913B-160F5953390E}" dt="2023-04-23T03:48:11.863" v="299" actId="1076"/>
        <pc:sldMkLst>
          <pc:docMk/>
          <pc:sldMk cId="0" sldId="277"/>
        </pc:sldMkLst>
        <pc:spChg chg="mod">
          <ac:chgData name="鄭書丞" userId="S::409170529@m365.fju.edu.tw::148a7db7-ffa5-4d12-b0c6-493d5a5f4cb5" providerId="AD" clId="Web-{092D5DC4-1E09-CDB7-913B-160F5953390E}" dt="2023-04-23T03:48:04.563" v="298" actId="1076"/>
          <ac:spMkLst>
            <pc:docMk/>
            <pc:sldMk cId="0" sldId="277"/>
            <ac:spMk id="3" creationId="{F2A62E69-2590-0F29-E2A4-067DEB38181B}"/>
          </ac:spMkLst>
        </pc:spChg>
        <pc:spChg chg="mod">
          <ac:chgData name="鄭書丞" userId="S::409170529@m365.fju.edu.tw::148a7db7-ffa5-4d12-b0c6-493d5a5f4cb5" providerId="AD" clId="Web-{092D5DC4-1E09-CDB7-913B-160F5953390E}" dt="2023-04-23T03:48:11.863" v="299" actId="1076"/>
          <ac:spMkLst>
            <pc:docMk/>
            <pc:sldMk cId="0" sldId="277"/>
            <ac:spMk id="463" creationId="{00000000-0000-0000-0000-000000000000}"/>
          </ac:spMkLst>
        </pc:spChg>
      </pc:sldChg>
      <pc:sldChg chg="del">
        <pc:chgData name="鄭書丞" userId="S::409170529@m365.fju.edu.tw::148a7db7-ffa5-4d12-b0c6-493d5a5f4cb5" providerId="AD" clId="Web-{092D5DC4-1E09-CDB7-913B-160F5953390E}" dt="2023-04-23T03:26:45.705" v="134"/>
        <pc:sldMkLst>
          <pc:docMk/>
          <pc:sldMk cId="0" sldId="285"/>
        </pc:sldMkLst>
      </pc:sldChg>
      <pc:sldChg chg="addSp modSp">
        <pc:chgData name="鄭書丞" userId="S::409170529@m365.fju.edu.tw::148a7db7-ffa5-4d12-b0c6-493d5a5f4cb5" providerId="AD" clId="Web-{092D5DC4-1E09-CDB7-913B-160F5953390E}" dt="2023-04-23T03:45:38.014" v="286" actId="20577"/>
        <pc:sldMkLst>
          <pc:docMk/>
          <pc:sldMk cId="3311000874" sldId="315"/>
        </pc:sldMkLst>
        <pc:spChg chg="mod">
          <ac:chgData name="鄭書丞" userId="S::409170529@m365.fju.edu.tw::148a7db7-ffa5-4d12-b0c6-493d5a5f4cb5" providerId="AD" clId="Web-{092D5DC4-1E09-CDB7-913B-160F5953390E}" dt="2023-04-23T03:10:50.701" v="75" actId="20577"/>
          <ac:spMkLst>
            <pc:docMk/>
            <pc:sldMk cId="3311000874" sldId="315"/>
            <ac:spMk id="2" creationId="{FAD363D1-E46C-20E1-8BD6-A50009C69F76}"/>
          </ac:spMkLst>
        </pc:spChg>
        <pc:spChg chg="add mod">
          <ac:chgData name="鄭書丞" userId="S::409170529@m365.fju.edu.tw::148a7db7-ffa5-4d12-b0c6-493d5a5f4cb5" providerId="AD" clId="Web-{092D5DC4-1E09-CDB7-913B-160F5953390E}" dt="2023-04-23T03:45:38.014" v="286" actId="20577"/>
          <ac:spMkLst>
            <pc:docMk/>
            <pc:sldMk cId="3311000874" sldId="315"/>
            <ac:spMk id="3" creationId="{E4B591D8-815A-0330-DE6C-A69E524DDDBA}"/>
          </ac:spMkLst>
        </pc:spChg>
        <pc:picChg chg="add mod">
          <ac:chgData name="鄭書丞" userId="S::409170529@m365.fju.edu.tw::148a7db7-ffa5-4d12-b0c6-493d5a5f4cb5" providerId="AD" clId="Web-{092D5DC4-1E09-CDB7-913B-160F5953390E}" dt="2023-04-23T03:42:57.886" v="248" actId="14100"/>
          <ac:picMkLst>
            <pc:docMk/>
            <pc:sldMk cId="3311000874" sldId="315"/>
            <ac:picMk id="4" creationId="{755B0DB7-A048-4C83-3238-A5F9BBF179AC}"/>
          </ac:picMkLst>
        </pc:picChg>
      </pc:sldChg>
      <pc:sldChg chg="del">
        <pc:chgData name="鄭書丞" userId="S::409170529@m365.fju.edu.tw::148a7db7-ffa5-4d12-b0c6-493d5a5f4cb5" providerId="AD" clId="Web-{092D5DC4-1E09-CDB7-913B-160F5953390E}" dt="2023-04-23T03:26:38.017" v="133"/>
        <pc:sldMkLst>
          <pc:docMk/>
          <pc:sldMk cId="4205098663" sldId="316"/>
        </pc:sldMkLst>
      </pc:sldChg>
      <pc:sldChg chg="addSp modSp new">
        <pc:chgData name="鄭書丞" userId="S::409170529@m365.fju.edu.tw::148a7db7-ffa5-4d12-b0c6-493d5a5f4cb5" providerId="AD" clId="Web-{092D5DC4-1E09-CDB7-913B-160F5953390E}" dt="2023-04-23T03:26:26.876" v="132" actId="1076"/>
        <pc:sldMkLst>
          <pc:docMk/>
          <pc:sldMk cId="3213261305" sldId="317"/>
        </pc:sldMkLst>
        <pc:spChg chg="mod">
          <ac:chgData name="鄭書丞" userId="S::409170529@m365.fju.edu.tw::148a7db7-ffa5-4d12-b0c6-493d5a5f4cb5" providerId="AD" clId="Web-{092D5DC4-1E09-CDB7-913B-160F5953390E}" dt="2023-04-23T03:23:56.561" v="120" actId="20577"/>
          <ac:spMkLst>
            <pc:docMk/>
            <pc:sldMk cId="3213261305" sldId="317"/>
            <ac:spMk id="2" creationId="{1C7FEE13-9ABD-B1E1-AEF8-6EE7DD5D7CA5}"/>
          </ac:spMkLst>
        </pc:spChg>
        <pc:picChg chg="add mod">
          <ac:chgData name="鄭書丞" userId="S::409170529@m365.fju.edu.tw::148a7db7-ffa5-4d12-b0c6-493d5a5f4cb5" providerId="AD" clId="Web-{092D5DC4-1E09-CDB7-913B-160F5953390E}" dt="2023-04-23T03:24:52.078" v="121"/>
          <ac:picMkLst>
            <pc:docMk/>
            <pc:sldMk cId="3213261305" sldId="317"/>
            <ac:picMk id="3" creationId="{3625B669-BB88-6449-F467-FF8A89E21FDD}"/>
          </ac:picMkLst>
        </pc:picChg>
        <pc:picChg chg="mod">
          <ac:chgData name="鄭書丞" userId="S::409170529@m365.fju.edu.tw::148a7db7-ffa5-4d12-b0c6-493d5a5f4cb5" providerId="AD" clId="Web-{092D5DC4-1E09-CDB7-913B-160F5953390E}" dt="2023-04-23T03:26:26.876" v="132" actId="1076"/>
          <ac:picMkLst>
            <pc:docMk/>
            <pc:sldMk cId="3213261305" sldId="317"/>
            <ac:picMk id="3" creationId="{5556F17E-D2ED-190B-8039-73EB0E07700E}"/>
          </ac:picMkLst>
        </pc:picChg>
        <pc:picChg chg="mod">
          <ac:chgData name="鄭書丞" userId="S::409170529@m365.fju.edu.tw::148a7db7-ffa5-4d12-b0c6-493d5a5f4cb5" providerId="AD" clId="Web-{092D5DC4-1E09-CDB7-913B-160F5953390E}" dt="2023-04-23T03:25:09.578" v="125" actId="1076"/>
          <ac:picMkLst>
            <pc:docMk/>
            <pc:sldMk cId="3213261305" sldId="317"/>
            <ac:picMk id="4" creationId="{3625B669-BB88-6449-F467-FF8A89E21FDD}"/>
          </ac:picMkLst>
        </pc:picChg>
        <pc:picChg chg="mod">
          <ac:chgData name="鄭書丞" userId="S::409170529@m365.fju.edu.tw::148a7db7-ffa5-4d12-b0c6-493d5a5f4cb5" providerId="AD" clId="Web-{092D5DC4-1E09-CDB7-913B-160F5953390E}" dt="2023-04-23T03:26:20.720" v="131" actId="1076"/>
          <ac:picMkLst>
            <pc:docMk/>
            <pc:sldMk cId="3213261305" sldId="317"/>
            <ac:picMk id="5" creationId="{8319DB47-0E5E-6AE3-2C36-16B944F3F121}"/>
          </ac:picMkLst>
        </pc:picChg>
      </pc:sldChg>
    </pc:docChg>
  </pc:docChgLst>
  <pc:docChgLst>
    <pc:chgData name="鄭書丞" userId="S::409170529@m365.fju.edu.tw::148a7db7-ffa5-4d12-b0c6-493d5a5f4cb5" providerId="AD" clId="Web-{618AB711-BCBC-D2FC-2EBD-AED80879F29E}"/>
    <pc:docChg chg="mod addSld delSld modSld">
      <pc:chgData name="鄭書丞" userId="S::409170529@m365.fju.edu.tw::148a7db7-ffa5-4d12-b0c6-493d5a5f4cb5" providerId="AD" clId="Web-{618AB711-BCBC-D2FC-2EBD-AED80879F29E}" dt="2023-04-22T17:47:29.606" v="16"/>
      <pc:docMkLst>
        <pc:docMk/>
      </pc:docMkLst>
      <pc:sldChg chg="modCm">
        <pc:chgData name="鄭書丞" userId="S::409170529@m365.fju.edu.tw::148a7db7-ffa5-4d12-b0c6-493d5a5f4cb5" providerId="AD" clId="Web-{618AB711-BCBC-D2FC-2EBD-AED80879F29E}" dt="2023-04-22T17:46:28.620" v="13"/>
        <pc:sldMkLst>
          <pc:docMk/>
          <pc:sldMk cId="0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鄭書丞" userId="S::409170529@m365.fju.edu.tw::148a7db7-ffa5-4d12-b0c6-493d5a5f4cb5" providerId="AD" clId="Web-{618AB711-BCBC-D2FC-2EBD-AED80879F29E}" dt="2023-04-22T17:46:28.620" v="13"/>
              <pc2:cmMkLst xmlns:pc2="http://schemas.microsoft.com/office/powerpoint/2019/9/main/command">
                <pc:docMk/>
                <pc:sldMk cId="0" sldId="256"/>
                <pc2:cmMk id="{4C5F9438-DF6B-4715-8C7C-CE12FED81E68}"/>
              </pc2:cmMkLst>
              <pc226:cmRplyChg chg="add">
                <pc226:chgData name="鄭書丞" userId="S::409170529@m365.fju.edu.tw::148a7db7-ffa5-4d12-b0c6-493d5a5f4cb5" providerId="AD" clId="Web-{618AB711-BCBC-D2FC-2EBD-AED80879F29E}" dt="2023-04-22T17:46:28.620" v="13"/>
                <pc2:cmRplyMkLst xmlns:pc2="http://schemas.microsoft.com/office/powerpoint/2019/9/main/command">
                  <pc:docMk/>
                  <pc:sldMk cId="0" sldId="256"/>
                  <pc2:cmMk id="{4C5F9438-DF6B-4715-8C7C-CE12FED81E68}"/>
                  <pc2:cmRplyMk id="{FD4462FB-C8B9-4A45-A324-605CF40A960F}"/>
                </pc2:cmRplyMkLst>
              </pc226:cmRplyChg>
            </pc226:cmChg>
          </p:ext>
        </pc:extLst>
      </pc:sldChg>
      <pc:sldChg chg="modCm">
        <pc:chgData name="鄭書丞" userId="S::409170529@m365.fju.edu.tw::148a7db7-ffa5-4d12-b0c6-493d5a5f4cb5" providerId="AD" clId="Web-{618AB711-BCBC-D2FC-2EBD-AED80879F29E}" dt="2023-04-22T17:47:29.606" v="16"/>
        <pc:sldMkLst>
          <pc:docMk/>
          <pc:sldMk cId="0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鄭書丞" userId="S::409170529@m365.fju.edu.tw::148a7db7-ffa5-4d12-b0c6-493d5a5f4cb5" providerId="AD" clId="Web-{618AB711-BCBC-D2FC-2EBD-AED80879F29E}" dt="2023-04-22T17:47:29.606" v="16"/>
              <pc2:cmMkLst xmlns:pc2="http://schemas.microsoft.com/office/powerpoint/2019/9/main/command">
                <pc:docMk/>
                <pc:sldMk cId="0" sldId="257"/>
                <pc2:cmMk id="{68C02455-B1ED-42E5-88B2-4670A46702CC}"/>
              </pc2:cmMkLst>
              <pc226:cmRplyChg chg="add">
                <pc226:chgData name="鄭書丞" userId="S::409170529@m365.fju.edu.tw::148a7db7-ffa5-4d12-b0c6-493d5a5f4cb5" providerId="AD" clId="Web-{618AB711-BCBC-D2FC-2EBD-AED80879F29E}" dt="2023-04-22T17:47:29.606" v="16"/>
                <pc2:cmRplyMkLst xmlns:pc2="http://schemas.microsoft.com/office/powerpoint/2019/9/main/command">
                  <pc:docMk/>
                  <pc:sldMk cId="0" sldId="257"/>
                  <pc2:cmMk id="{68C02455-B1ED-42E5-88B2-4670A46702CC}"/>
                  <pc2:cmRplyMk id="{D72E528E-C30C-403B-8650-1991D0998B5A}"/>
                </pc2:cmRplyMkLst>
              </pc226:cmRplyChg>
            </pc226:cmChg>
          </p:ext>
        </pc:extLst>
      </pc:sldChg>
      <pc:sldChg chg="modCm">
        <pc:chgData name="鄭書丞" userId="S::409170529@m365.fju.edu.tw::148a7db7-ffa5-4d12-b0c6-493d5a5f4cb5" providerId="AD" clId="Web-{618AB711-BCBC-D2FC-2EBD-AED80879F29E}" dt="2023-04-22T17:46:37.230" v="14"/>
        <pc:sldMkLst>
          <pc:docMk/>
          <pc:sldMk cId="0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鄭書丞" userId="S::409170529@m365.fju.edu.tw::148a7db7-ffa5-4d12-b0c6-493d5a5f4cb5" providerId="AD" clId="Web-{618AB711-BCBC-D2FC-2EBD-AED80879F29E}" dt="2023-04-22T17:46:37.230" v="14"/>
              <pc2:cmMkLst xmlns:pc2="http://schemas.microsoft.com/office/powerpoint/2019/9/main/command">
                <pc:docMk/>
                <pc:sldMk cId="0" sldId="258"/>
                <pc2:cmMk id="{7A131C41-F7D3-480D-B468-987249769E37}"/>
              </pc2:cmMkLst>
              <pc226:cmRplyChg chg="add">
                <pc226:chgData name="鄭書丞" userId="S::409170529@m365.fju.edu.tw::148a7db7-ffa5-4d12-b0c6-493d5a5f4cb5" providerId="AD" clId="Web-{618AB711-BCBC-D2FC-2EBD-AED80879F29E}" dt="2023-04-22T17:46:37.230" v="14"/>
                <pc2:cmRplyMkLst xmlns:pc2="http://schemas.microsoft.com/office/powerpoint/2019/9/main/command">
                  <pc:docMk/>
                  <pc:sldMk cId="0" sldId="258"/>
                  <pc2:cmMk id="{7A131C41-F7D3-480D-B468-987249769E37}"/>
                  <pc2:cmRplyMk id="{42802227-DAC4-4E4F-A881-F7FB1BE8A41C}"/>
                </pc2:cmRplyMkLst>
              </pc226:cmRplyChg>
            </pc226:cmChg>
          </p:ext>
        </pc:extLst>
      </pc:sldChg>
      <pc:sldChg chg="modCm">
        <pc:chgData name="鄭書丞" userId="S::409170529@m365.fju.edu.tw::148a7db7-ffa5-4d12-b0c6-493d5a5f4cb5" providerId="AD" clId="Web-{618AB711-BCBC-D2FC-2EBD-AED80879F29E}" dt="2023-04-22T17:46:46.152" v="15"/>
        <pc:sldMkLst>
          <pc:docMk/>
          <pc:sldMk cId="0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鄭書丞" userId="S::409170529@m365.fju.edu.tw::148a7db7-ffa5-4d12-b0c6-493d5a5f4cb5" providerId="AD" clId="Web-{618AB711-BCBC-D2FC-2EBD-AED80879F29E}" dt="2023-04-22T17:46:46.152" v="15"/>
              <pc2:cmMkLst xmlns:pc2="http://schemas.microsoft.com/office/powerpoint/2019/9/main/command">
                <pc:docMk/>
                <pc:sldMk cId="0" sldId="260"/>
                <pc2:cmMk id="{040D174D-D681-4F3C-A196-FD5670F49CDF}"/>
              </pc2:cmMkLst>
              <pc226:cmRplyChg chg="add">
                <pc226:chgData name="鄭書丞" userId="S::409170529@m365.fju.edu.tw::148a7db7-ffa5-4d12-b0c6-493d5a5f4cb5" providerId="AD" clId="Web-{618AB711-BCBC-D2FC-2EBD-AED80879F29E}" dt="2023-04-22T17:46:46.152" v="15"/>
                <pc2:cmRplyMkLst xmlns:pc2="http://schemas.microsoft.com/office/powerpoint/2019/9/main/command">
                  <pc:docMk/>
                  <pc:sldMk cId="0" sldId="260"/>
                  <pc2:cmMk id="{040D174D-D681-4F3C-A196-FD5670F49CDF}"/>
                  <pc2:cmRplyMk id="{712146FD-B690-4676-87FA-2C2AF0C89901}"/>
                </pc2:cmRplyMkLst>
              </pc226:cmRplyChg>
            </pc226:cmChg>
          </p:ext>
        </pc:extLst>
      </pc:sldChg>
      <pc:sldChg chg="modSp add del">
        <pc:chgData name="鄭書丞" userId="S::409170529@m365.fju.edu.tw::148a7db7-ffa5-4d12-b0c6-493d5a5f4cb5" providerId="AD" clId="Web-{618AB711-BCBC-D2FC-2EBD-AED80879F29E}" dt="2023-04-22T17:45:08.743" v="11" actId="20577"/>
        <pc:sldMkLst>
          <pc:docMk/>
          <pc:sldMk cId="0" sldId="285"/>
        </pc:sldMkLst>
        <pc:spChg chg="mod">
          <ac:chgData name="鄭書丞" userId="S::409170529@m365.fju.edu.tw::148a7db7-ffa5-4d12-b0c6-493d5a5f4cb5" providerId="AD" clId="Web-{618AB711-BCBC-D2FC-2EBD-AED80879F29E}" dt="2023-04-22T17:45:08.743" v="11" actId="20577"/>
          <ac:spMkLst>
            <pc:docMk/>
            <pc:sldMk cId="0" sldId="285"/>
            <ac:spMk id="662" creationId="{00000000-0000-0000-0000-000000000000}"/>
          </ac:spMkLst>
        </pc:spChg>
      </pc:sldChg>
      <pc:sldChg chg="addSp modSp addAnim">
        <pc:chgData name="鄭書丞" userId="S::409170529@m365.fju.edu.tw::148a7db7-ffa5-4d12-b0c6-493d5a5f4cb5" providerId="AD" clId="Web-{618AB711-BCBC-D2FC-2EBD-AED80879F29E}" dt="2023-04-22T17:32:13.192" v="5" actId="1076"/>
        <pc:sldMkLst>
          <pc:docMk/>
          <pc:sldMk cId="2692142495" sldId="313"/>
        </pc:sldMkLst>
        <pc:picChg chg="add mod">
          <ac:chgData name="鄭書丞" userId="S::409170529@m365.fju.edu.tw::148a7db7-ffa5-4d12-b0c6-493d5a5f4cb5" providerId="AD" clId="Web-{618AB711-BCBC-D2FC-2EBD-AED80879F29E}" dt="2023-04-22T17:32:13.192" v="5" actId="1076"/>
          <ac:picMkLst>
            <pc:docMk/>
            <pc:sldMk cId="2692142495" sldId="313"/>
            <ac:picMk id="3" creationId="{48D4CEBF-7993-694A-0314-AEB5F3BFF87A}"/>
          </ac:picMkLst>
        </pc:picChg>
      </pc:sldChg>
      <pc:sldChg chg="add del">
        <pc:chgData name="鄭書丞" userId="S::409170529@m365.fju.edu.tw::148a7db7-ffa5-4d12-b0c6-493d5a5f4cb5" providerId="AD" clId="Web-{618AB711-BCBC-D2FC-2EBD-AED80879F29E}" dt="2023-04-22T17:44:54.587" v="9"/>
        <pc:sldMkLst>
          <pc:docMk/>
          <pc:sldMk cId="4205098663" sldId="316"/>
        </pc:sldMkLst>
      </pc:sldChg>
    </pc:docChg>
  </pc:docChgLst>
  <pc:docChgLst>
    <pc:chgData name="Karnan Gopalakrishnan" userId="a36e6c5f01b59bc6" providerId="Windows Live" clId="Web-{014AD377-E71C-4385-84FD-953673B0A04A}"/>
    <pc:docChg chg="addSld modSld">
      <pc:chgData name="Karnan Gopalakrishnan" userId="a36e6c5f01b59bc6" providerId="Windows Live" clId="Web-{014AD377-E71C-4385-84FD-953673B0A04A}" dt="2023-04-30T05:03:43.770" v="62" actId="20577"/>
      <pc:docMkLst>
        <pc:docMk/>
      </pc:docMkLst>
      <pc:sldChg chg="mod modShow">
        <pc:chgData name="Karnan Gopalakrishnan" userId="a36e6c5f01b59bc6" providerId="Windows Live" clId="Web-{014AD377-E71C-4385-84FD-953673B0A04A}" dt="2023-04-30T04:59:08.357" v="1"/>
        <pc:sldMkLst>
          <pc:docMk/>
          <pc:sldMk cId="2973599993" sldId="314"/>
        </pc:sldMkLst>
      </pc:sldChg>
      <pc:sldChg chg="addSp modSp new">
        <pc:chgData name="Karnan Gopalakrishnan" userId="a36e6c5f01b59bc6" providerId="Windows Live" clId="Web-{014AD377-E71C-4385-84FD-953673B0A04A}" dt="2023-04-30T05:03:43.770" v="62" actId="20577"/>
        <pc:sldMkLst>
          <pc:docMk/>
          <pc:sldMk cId="2492370122" sldId="334"/>
        </pc:sldMkLst>
        <pc:spChg chg="mod">
          <ac:chgData name="Karnan Gopalakrishnan" userId="a36e6c5f01b59bc6" providerId="Windows Live" clId="Web-{014AD377-E71C-4385-84FD-953673B0A04A}" dt="2023-04-30T04:59:20.638" v="8" actId="20577"/>
          <ac:spMkLst>
            <pc:docMk/>
            <pc:sldMk cId="2492370122" sldId="334"/>
            <ac:spMk id="2" creationId="{3B1177FB-8AA7-7C49-98B8-8A1769027405}"/>
          </ac:spMkLst>
        </pc:spChg>
        <pc:spChg chg="add mod">
          <ac:chgData name="Karnan Gopalakrishnan" userId="a36e6c5f01b59bc6" providerId="Windows Live" clId="Web-{014AD377-E71C-4385-84FD-953673B0A04A}" dt="2023-04-30T05:03:43.770" v="62" actId="20577"/>
          <ac:spMkLst>
            <pc:docMk/>
            <pc:sldMk cId="2492370122" sldId="334"/>
            <ac:spMk id="3" creationId="{FBD07521-3264-AFD2-FB01-3A01F5F81F53}"/>
          </ac:spMkLst>
        </pc:spChg>
      </pc:sldChg>
    </pc:docChg>
  </pc:docChgLst>
  <pc:docChgLst>
    <pc:chgData name="來賓使用者" providerId="Windows Live" clId="Web-{615F849D-4EBC-44FF-8AA5-55567B7EFF87}"/>
    <pc:docChg chg="addSld delSld modSld sldOrd">
      <pc:chgData name="來賓使用者" userId="" providerId="Windows Live" clId="Web-{615F849D-4EBC-44FF-8AA5-55567B7EFF87}" dt="2023-04-30T05:53:25.574" v="179" actId="14100"/>
      <pc:docMkLst>
        <pc:docMk/>
      </pc:docMkLst>
      <pc:sldChg chg="modSp">
        <pc:chgData name="來賓使用者" userId="" providerId="Windows Live" clId="Web-{615F849D-4EBC-44FF-8AA5-55567B7EFF87}" dt="2023-04-30T05:50:31.914" v="161" actId="20577"/>
        <pc:sldMkLst>
          <pc:docMk/>
          <pc:sldMk cId="0" sldId="261"/>
        </pc:sldMkLst>
        <pc:spChg chg="mod">
          <ac:chgData name="來賓使用者" userId="" providerId="Windows Live" clId="Web-{615F849D-4EBC-44FF-8AA5-55567B7EFF87}" dt="2023-04-30T05:50:31.914" v="161" actId="20577"/>
          <ac:spMkLst>
            <pc:docMk/>
            <pc:sldMk cId="0" sldId="261"/>
            <ac:spMk id="258" creationId="{00000000-0000-0000-0000-000000000000}"/>
          </ac:spMkLst>
        </pc:spChg>
      </pc:sldChg>
      <pc:sldChg chg="modSp">
        <pc:chgData name="來賓使用者" userId="" providerId="Windows Live" clId="Web-{615F849D-4EBC-44FF-8AA5-55567B7EFF87}" dt="2023-04-30T05:50:45.040" v="163" actId="20577"/>
        <pc:sldMkLst>
          <pc:docMk/>
          <pc:sldMk cId="0" sldId="262"/>
        </pc:sldMkLst>
        <pc:spChg chg="mod">
          <ac:chgData name="來賓使用者" userId="" providerId="Windows Live" clId="Web-{615F849D-4EBC-44FF-8AA5-55567B7EFF87}" dt="2023-04-30T05:50:45.040" v="163" actId="20577"/>
          <ac:spMkLst>
            <pc:docMk/>
            <pc:sldMk cId="0" sldId="262"/>
            <ac:spMk id="265" creationId="{00000000-0000-0000-0000-000000000000}"/>
          </ac:spMkLst>
        </pc:spChg>
      </pc:sldChg>
      <pc:sldChg chg="modSp">
        <pc:chgData name="來賓使用者" userId="" providerId="Windows Live" clId="Web-{615F849D-4EBC-44FF-8AA5-55567B7EFF87}" dt="2023-04-30T05:26:22.191" v="8" actId="1076"/>
        <pc:sldMkLst>
          <pc:docMk/>
          <pc:sldMk cId="1409664380" sldId="320"/>
        </pc:sldMkLst>
        <pc:picChg chg="mod">
          <ac:chgData name="來賓使用者" userId="" providerId="Windows Live" clId="Web-{615F849D-4EBC-44FF-8AA5-55567B7EFF87}" dt="2023-04-30T05:26:22.191" v="8" actId="1076"/>
          <ac:picMkLst>
            <pc:docMk/>
            <pc:sldMk cId="1409664380" sldId="320"/>
            <ac:picMk id="4" creationId="{A4F347A2-6901-A90C-D495-F7AC1D5B3723}"/>
          </ac:picMkLst>
        </pc:picChg>
      </pc:sldChg>
      <pc:sldChg chg="addSp delSp modSp">
        <pc:chgData name="來賓使用者" userId="" providerId="Windows Live" clId="Web-{615F849D-4EBC-44FF-8AA5-55567B7EFF87}" dt="2023-04-30T05:53:25.574" v="179" actId="14100"/>
        <pc:sldMkLst>
          <pc:docMk/>
          <pc:sldMk cId="932677040" sldId="330"/>
        </pc:sldMkLst>
        <pc:spChg chg="mod">
          <ac:chgData name="來賓使用者" userId="" providerId="Windows Live" clId="Web-{615F849D-4EBC-44FF-8AA5-55567B7EFF87}" dt="2023-04-30T05:47:41.123" v="155" actId="20577"/>
          <ac:spMkLst>
            <pc:docMk/>
            <pc:sldMk cId="932677040" sldId="330"/>
            <ac:spMk id="3" creationId="{30F35CA7-060F-4F92-0269-FA2EFBD19181}"/>
          </ac:spMkLst>
        </pc:spChg>
        <pc:spChg chg="del mod">
          <ac:chgData name="來賓使用者" userId="" providerId="Windows Live" clId="Web-{615F849D-4EBC-44FF-8AA5-55567B7EFF87}" dt="2023-04-30T05:51:52.400" v="170"/>
          <ac:spMkLst>
            <pc:docMk/>
            <pc:sldMk cId="932677040" sldId="330"/>
            <ac:spMk id="4" creationId="{520E6F3C-C9C4-559E-7CF4-D7D1FA12484A}"/>
          </ac:spMkLst>
        </pc:spChg>
        <pc:spChg chg="add mod">
          <ac:chgData name="來賓使用者" userId="" providerId="Windows Live" clId="Web-{615F849D-4EBC-44FF-8AA5-55567B7EFF87}" dt="2023-04-30T05:51:26.337" v="165"/>
          <ac:spMkLst>
            <pc:docMk/>
            <pc:sldMk cId="932677040" sldId="330"/>
            <ac:spMk id="5" creationId="{520E6F3C-C9C4-559E-7CF4-D7D1FA12484A}"/>
          </ac:spMkLst>
        </pc:spChg>
        <pc:picChg chg="add mod">
          <ac:chgData name="來賓使用者" userId="" providerId="Windows Live" clId="Web-{615F849D-4EBC-44FF-8AA5-55567B7EFF87}" dt="2023-04-30T05:50:02.283" v="158" actId="1076"/>
          <ac:picMkLst>
            <pc:docMk/>
            <pc:sldMk cId="932677040" sldId="330"/>
            <ac:picMk id="4" creationId="{52C08A02-D802-3669-17AC-0E36A59476DF}"/>
          </ac:picMkLst>
        </pc:picChg>
        <pc:picChg chg="mod">
          <ac:chgData name="來賓使用者" userId="" providerId="Windows Live" clId="Web-{615F849D-4EBC-44FF-8AA5-55567B7EFF87}" dt="2023-04-30T05:53:25.574" v="179" actId="14100"/>
          <ac:picMkLst>
            <pc:docMk/>
            <pc:sldMk cId="932677040" sldId="330"/>
            <ac:picMk id="5" creationId="{71F3D8A6-23B2-DD06-CA16-FFCFD7377F8D}"/>
          </ac:picMkLst>
        </pc:picChg>
      </pc:sldChg>
      <pc:sldChg chg="modSp delCm">
        <pc:chgData name="來賓使用者" userId="" providerId="Windows Live" clId="Web-{615F849D-4EBC-44FF-8AA5-55567B7EFF87}" dt="2023-04-30T05:46:25.294" v="144"/>
        <pc:sldMkLst>
          <pc:docMk/>
          <pc:sldMk cId="3638181801" sldId="331"/>
        </pc:sldMkLst>
        <pc:spChg chg="mod">
          <ac:chgData name="來賓使用者" userId="" providerId="Windows Live" clId="Web-{615F849D-4EBC-44FF-8AA5-55567B7EFF87}" dt="2023-04-30T05:26:03.159" v="4" actId="1076"/>
          <ac:spMkLst>
            <pc:docMk/>
            <pc:sldMk cId="3638181801" sldId="331"/>
            <ac:spMk id="2" creationId="{1B396FB2-38EE-DE7A-341B-0E2E3C69EFAF}"/>
          </ac:spMkLst>
        </pc:spChg>
        <pc:spChg chg="mod">
          <ac:chgData name="來賓使用者" userId="" providerId="Windows Live" clId="Web-{615F849D-4EBC-44FF-8AA5-55567B7EFF87}" dt="2023-04-30T05:26:05.706" v="5" actId="1076"/>
          <ac:spMkLst>
            <pc:docMk/>
            <pc:sldMk cId="3638181801" sldId="331"/>
            <ac:spMk id="4" creationId="{B5EB3FE6-4513-5134-ED62-F5CC3193DF9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來賓使用者" userId="" providerId="Windows Live" clId="Web-{615F849D-4EBC-44FF-8AA5-55567B7EFF87}" dt="2023-04-30T05:46:25.294" v="144"/>
              <pc2:cmMkLst xmlns:pc2="http://schemas.microsoft.com/office/powerpoint/2019/9/main/command">
                <pc:docMk/>
                <pc:sldMk cId="3638181801" sldId="331"/>
                <pc2:cmMk id="{545559EB-4943-40C1-85C2-C5FE34063905}"/>
              </pc2:cmMkLst>
            </pc226:cmChg>
          </p:ext>
        </pc:extLst>
      </pc:sldChg>
      <pc:sldChg chg="addSp modSp ord">
        <pc:chgData name="來賓使用者" userId="" providerId="Windows Live" clId="Web-{615F849D-4EBC-44FF-8AA5-55567B7EFF87}" dt="2023-04-30T05:39:44.676" v="67" actId="1076"/>
        <pc:sldMkLst>
          <pc:docMk/>
          <pc:sldMk cId="1422042610" sldId="333"/>
        </pc:sldMkLst>
        <pc:picChg chg="add mod">
          <ac:chgData name="來賓使用者" userId="" providerId="Windows Live" clId="Web-{615F849D-4EBC-44FF-8AA5-55567B7EFF87}" dt="2023-04-30T05:38:02.815" v="62" actId="14100"/>
          <ac:picMkLst>
            <pc:docMk/>
            <pc:sldMk cId="1422042610" sldId="333"/>
            <ac:picMk id="4" creationId="{9C0E12C0-CF70-6D9C-5CD7-3DAB3199887B}"/>
          </ac:picMkLst>
        </pc:picChg>
        <pc:picChg chg="add mod">
          <ac:chgData name="來賓使用者" userId="" providerId="Windows Live" clId="Web-{615F849D-4EBC-44FF-8AA5-55567B7EFF87}" dt="2023-04-30T05:39:44.676" v="67" actId="1076"/>
          <ac:picMkLst>
            <pc:docMk/>
            <pc:sldMk cId="1422042610" sldId="333"/>
            <ac:picMk id="5" creationId="{BFF0073A-D170-07B2-0AD5-431B80EB2BF7}"/>
          </ac:picMkLst>
        </pc:picChg>
        <pc:picChg chg="add mod">
          <ac:chgData name="來賓使用者" userId="" providerId="Windows Live" clId="Web-{615F849D-4EBC-44FF-8AA5-55567B7EFF87}" dt="2023-04-30T05:38:05.815" v="63" actId="1076"/>
          <ac:picMkLst>
            <pc:docMk/>
            <pc:sldMk cId="1422042610" sldId="333"/>
            <ac:picMk id="6" creationId="{A68CD538-64F6-4C7E-217B-B04469393DA2}"/>
          </ac:picMkLst>
        </pc:picChg>
      </pc:sldChg>
      <pc:sldChg chg="addSp delSp modSp new del">
        <pc:chgData name="來賓使用者" userId="" providerId="Windows Live" clId="Web-{615F849D-4EBC-44FF-8AA5-55567B7EFF87}" dt="2023-04-30T05:37:10.220" v="40"/>
        <pc:sldMkLst>
          <pc:docMk/>
          <pc:sldMk cId="1590960610" sldId="335"/>
        </pc:sldMkLst>
        <pc:picChg chg="add del mod">
          <ac:chgData name="來賓使用者" userId="" providerId="Windows Live" clId="Web-{615F849D-4EBC-44FF-8AA5-55567B7EFF87}" dt="2023-04-30T05:36:47.094" v="36"/>
          <ac:picMkLst>
            <pc:docMk/>
            <pc:sldMk cId="1590960610" sldId="335"/>
            <ac:picMk id="4" creationId="{8AF3F34D-FB5F-EDFC-7633-9DD0E22C4B72}"/>
          </ac:picMkLst>
        </pc:picChg>
        <pc:picChg chg="add del mod">
          <ac:chgData name="來賓使用者" userId="" providerId="Windows Live" clId="Web-{615F849D-4EBC-44FF-8AA5-55567B7EFF87}" dt="2023-04-30T05:36:45.625" v="35"/>
          <ac:picMkLst>
            <pc:docMk/>
            <pc:sldMk cId="1590960610" sldId="335"/>
            <ac:picMk id="5" creationId="{C38C0DAF-10B7-E889-2A21-6310F1A61939}"/>
          </ac:picMkLst>
        </pc:picChg>
        <pc:picChg chg="add del mod">
          <ac:chgData name="來賓使用者" userId="" providerId="Windows Live" clId="Web-{615F849D-4EBC-44FF-8AA5-55567B7EFF87}" dt="2023-04-30T05:36:43.563" v="34"/>
          <ac:picMkLst>
            <pc:docMk/>
            <pc:sldMk cId="1590960610" sldId="335"/>
            <ac:picMk id="6" creationId="{6E07A82D-1895-2BD2-10AE-5EC0842D2333}"/>
          </ac:picMkLst>
        </pc:picChg>
      </pc:sldChg>
      <pc:sldChg chg="new del">
        <pc:chgData name="來賓使用者" userId="" providerId="Windows Live" clId="Web-{615F849D-4EBC-44FF-8AA5-55567B7EFF87}" dt="2023-04-30T05:33:39.919" v="20"/>
        <pc:sldMkLst>
          <pc:docMk/>
          <pc:sldMk cId="1331191832" sldId="336"/>
        </pc:sldMkLst>
      </pc:sldChg>
      <pc:sldChg chg="new del">
        <pc:chgData name="來賓使用者" userId="" providerId="Windows Live" clId="Web-{615F849D-4EBC-44FF-8AA5-55567B7EFF87}" dt="2023-04-30T05:37:12.454" v="41"/>
        <pc:sldMkLst>
          <pc:docMk/>
          <pc:sldMk cId="1887346858" sldId="336"/>
        </pc:sldMkLst>
      </pc:sldChg>
    </pc:docChg>
  </pc:docChgLst>
  <pc:docChgLst>
    <pc:chgData name="來賓使用者" userId="S::urn:spo:anon#c582bda74e72f8fa5b3a552e0d80318502b405d244eda983055e2b8be8f5113f::" providerId="AD" clId="Web-{0A3EAF0C-24B4-3202-FCE4-F3CCEFD3CB49}"/>
    <pc:docChg chg="addSld delSld modSld">
      <pc:chgData name="來賓使用者" userId="S::urn:spo:anon#c582bda74e72f8fa5b3a552e0d80318502b405d244eda983055e2b8be8f5113f::" providerId="AD" clId="Web-{0A3EAF0C-24B4-3202-FCE4-F3CCEFD3CB49}" dt="2023-04-24T06:58:02.811" v="461" actId="1076"/>
      <pc:docMkLst>
        <pc:docMk/>
      </pc:docMkLst>
      <pc:sldChg chg="modSp">
        <pc:chgData name="來賓使用者" userId="S::urn:spo:anon#c582bda74e72f8fa5b3a552e0d80318502b405d244eda983055e2b8be8f5113f::" providerId="AD" clId="Web-{0A3EAF0C-24B4-3202-FCE4-F3CCEFD3CB49}" dt="2023-04-24T06:27:09.656" v="203" actId="20577"/>
        <pc:sldMkLst>
          <pc:docMk/>
          <pc:sldMk cId="0" sldId="257"/>
        </pc:sldMkLst>
        <pc:spChg chg="mod">
          <ac:chgData name="來賓使用者" userId="S::urn:spo:anon#c582bda74e72f8fa5b3a552e0d80318502b405d244eda983055e2b8be8f5113f::" providerId="AD" clId="Web-{0A3EAF0C-24B4-3202-FCE4-F3CCEFD3CB49}" dt="2023-04-24T06:27:09.656" v="203" actId="20577"/>
          <ac:spMkLst>
            <pc:docMk/>
            <pc:sldMk cId="0" sldId="257"/>
            <ac:spMk id="223" creationId="{00000000-0000-0000-0000-000000000000}"/>
          </ac:spMkLst>
        </pc:spChg>
      </pc:sldChg>
      <pc:sldChg chg="addSp delSp modSp">
        <pc:chgData name="來賓使用者" userId="S::urn:spo:anon#c582bda74e72f8fa5b3a552e0d80318502b405d244eda983055e2b8be8f5113f::" providerId="AD" clId="Web-{0A3EAF0C-24B4-3202-FCE4-F3CCEFD3CB49}" dt="2023-04-24T06:56:39.559" v="435"/>
        <pc:sldMkLst>
          <pc:docMk/>
          <pc:sldMk cId="0" sldId="258"/>
        </pc:sldMkLst>
        <pc:spChg chg="add del mod">
          <ac:chgData name="來賓使用者" userId="S::urn:spo:anon#c582bda74e72f8fa5b3a552e0d80318502b405d244eda983055e2b8be8f5113f::" providerId="AD" clId="Web-{0A3EAF0C-24B4-3202-FCE4-F3CCEFD3CB49}" dt="2023-04-24T06:30:22.629" v="213"/>
          <ac:spMkLst>
            <pc:docMk/>
            <pc:sldMk cId="0" sldId="258"/>
            <ac:spMk id="3" creationId="{FFA54199-A0E0-67C5-9C43-E7AC899B3E06}"/>
          </ac:spMkLst>
        </pc:spChg>
        <pc:spChg chg="add mod">
          <ac:chgData name="來賓使用者" userId="S::urn:spo:anon#c582bda74e72f8fa5b3a552e0d80318502b405d244eda983055e2b8be8f5113f::" providerId="AD" clId="Web-{0A3EAF0C-24B4-3202-FCE4-F3CCEFD3CB49}" dt="2023-04-24T06:51:01.301" v="389" actId="20577"/>
          <ac:spMkLst>
            <pc:docMk/>
            <pc:sldMk cId="0" sldId="258"/>
            <ac:spMk id="6" creationId="{C86BEAB2-4E67-1D39-7F0A-B6CC098EA7D0}"/>
          </ac:spMkLst>
        </pc:spChg>
        <pc:spChg chg="add mod">
          <ac:chgData name="來賓使用者" userId="S::urn:spo:anon#c582bda74e72f8fa5b3a552e0d80318502b405d244eda983055e2b8be8f5113f::" providerId="AD" clId="Web-{0A3EAF0C-24B4-3202-FCE4-F3CCEFD3CB49}" dt="2023-04-24T06:56:28.028" v="433" actId="1076"/>
          <ac:spMkLst>
            <pc:docMk/>
            <pc:sldMk cId="0" sldId="258"/>
            <ac:spMk id="8" creationId="{E1FD7B19-F049-AFFA-8FDD-41B117A68FB1}"/>
          </ac:spMkLst>
        </pc:spChg>
        <pc:spChg chg="add mod">
          <ac:chgData name="來賓使用者" userId="S::urn:spo:anon#c582bda74e72f8fa5b3a552e0d80318502b405d244eda983055e2b8be8f5113f::" providerId="AD" clId="Web-{0A3EAF0C-24B4-3202-FCE4-F3CCEFD3CB49}" dt="2023-04-24T06:56:32.746" v="434" actId="1076"/>
          <ac:spMkLst>
            <pc:docMk/>
            <pc:sldMk cId="0" sldId="258"/>
            <ac:spMk id="10" creationId="{C12698F9-A712-72F2-30E5-ECB07A07BF18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6:50:30.956" v="384" actId="1076"/>
          <ac:spMkLst>
            <pc:docMk/>
            <pc:sldMk cId="0" sldId="258"/>
            <ac:spMk id="230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6:54:47.541" v="420" actId="1076"/>
          <ac:spMkLst>
            <pc:docMk/>
            <pc:sldMk cId="0" sldId="258"/>
            <ac:spMk id="231" creationId="{00000000-0000-0000-0000-000000000000}"/>
          </ac:spMkLst>
        </pc:spChg>
        <pc:spChg chg="del mod">
          <ac:chgData name="來賓使用者" userId="S::urn:spo:anon#c582bda74e72f8fa5b3a552e0d80318502b405d244eda983055e2b8be8f5113f::" providerId="AD" clId="Web-{0A3EAF0C-24B4-3202-FCE4-F3CCEFD3CB49}" dt="2023-04-24T06:30:15.629" v="211"/>
          <ac:spMkLst>
            <pc:docMk/>
            <pc:sldMk cId="0" sldId="258"/>
            <ac:spMk id="232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6:50:01.299" v="380" actId="1076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6:50:26.300" v="383" actId="1076"/>
          <ac:spMkLst>
            <pc:docMk/>
            <pc:sldMk cId="0" sldId="258"/>
            <ac:spMk id="234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6:49:04.267" v="379" actId="1076"/>
          <ac:spMkLst>
            <pc:docMk/>
            <pc:sldMk cId="0" sldId="258"/>
            <ac:spMk id="236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6:50:17.940" v="382" actId="1076"/>
          <ac:spMkLst>
            <pc:docMk/>
            <pc:sldMk cId="0" sldId="258"/>
            <ac:spMk id="237" creationId="{00000000-0000-0000-0000-000000000000}"/>
          </ac:spMkLst>
        </pc:spChg>
        <pc:inkChg chg="del mod">
          <ac:chgData name="來賓使用者" userId="S::urn:spo:anon#c582bda74e72f8fa5b3a552e0d80318502b405d244eda983055e2b8be8f5113f::" providerId="AD" clId="Web-{0A3EAF0C-24B4-3202-FCE4-F3CCEFD3CB49}" dt="2023-04-24T06:56:39.559" v="435"/>
          <ac:inkMkLst>
            <pc:docMk/>
            <pc:sldMk cId="0" sldId="258"/>
            <ac:inkMk id="5" creationId="{B4807425-868D-2D32-FA30-EC2337A7FB8B}"/>
          </ac:inkMkLst>
        </pc:inkChg>
      </pc:sldChg>
      <pc:sldChg chg="addSp delSp modSp">
        <pc:chgData name="來賓使用者" userId="S::urn:spo:anon#c582bda74e72f8fa5b3a552e0d80318502b405d244eda983055e2b8be8f5113f::" providerId="AD" clId="Web-{0A3EAF0C-24B4-3202-FCE4-F3CCEFD3CB49}" dt="2023-04-24T06:15:02.466" v="140" actId="20577"/>
        <pc:sldMkLst>
          <pc:docMk/>
          <pc:sldMk cId="0" sldId="261"/>
        </pc:sldMkLst>
        <pc:spChg chg="mod">
          <ac:chgData name="來賓使用者" userId="S::urn:spo:anon#c582bda74e72f8fa5b3a552e0d80318502b405d244eda983055e2b8be8f5113f::" providerId="AD" clId="Web-{0A3EAF0C-24B4-3202-FCE4-F3CCEFD3CB49}" dt="2023-04-24T06:15:02.466" v="140" actId="20577"/>
          <ac:spMkLst>
            <pc:docMk/>
            <pc:sldMk cId="0" sldId="261"/>
            <ac:spMk id="258" creationId="{00000000-0000-0000-0000-000000000000}"/>
          </ac:spMkLst>
        </pc:spChg>
        <pc:picChg chg="del mod">
          <ac:chgData name="來賓使用者" userId="S::urn:spo:anon#c582bda74e72f8fa5b3a552e0d80318502b405d244eda983055e2b8be8f5113f::" providerId="AD" clId="Web-{0A3EAF0C-24B4-3202-FCE4-F3CCEFD3CB49}" dt="2023-04-24T05:50:23.476" v="57"/>
          <ac:picMkLst>
            <pc:docMk/>
            <pc:sldMk cId="0" sldId="261"/>
            <ac:picMk id="2" creationId="{3D64C2BB-110F-1AB1-7E0A-C8FF5CAF2436}"/>
          </ac:picMkLst>
        </pc:picChg>
        <pc:picChg chg="add del mod modCrop">
          <ac:chgData name="來賓使用者" userId="S::urn:spo:anon#c582bda74e72f8fa5b3a552e0d80318502b405d244eda983055e2b8be8f5113f::" providerId="AD" clId="Web-{0A3EAF0C-24B4-3202-FCE4-F3CCEFD3CB49}" dt="2023-04-24T05:48:02.817" v="48"/>
          <ac:picMkLst>
            <pc:docMk/>
            <pc:sldMk cId="0" sldId="261"/>
            <ac:picMk id="3" creationId="{E6947F4F-7CD6-9206-C40F-310A6C7E36DD}"/>
          </ac:picMkLst>
        </pc:picChg>
        <pc:picChg chg="add mod modCrop">
          <ac:chgData name="來賓使用者" userId="S::urn:spo:anon#c582bda74e72f8fa5b3a552e0d80318502b405d244eda983055e2b8be8f5113f::" providerId="AD" clId="Web-{0A3EAF0C-24B4-3202-FCE4-F3CCEFD3CB49}" dt="2023-04-24T05:51:22.509" v="60" actId="1076"/>
          <ac:picMkLst>
            <pc:docMk/>
            <pc:sldMk cId="0" sldId="261"/>
            <ac:picMk id="4" creationId="{CADCF1A4-5E86-2E9A-A639-74DDA9FE1E3A}"/>
          </ac:picMkLst>
        </pc:picChg>
      </pc:sldChg>
      <pc:sldChg chg="addSp delSp modSp">
        <pc:chgData name="來賓使用者" userId="S::urn:spo:anon#c582bda74e72f8fa5b3a552e0d80318502b405d244eda983055e2b8be8f5113f::" providerId="AD" clId="Web-{0A3EAF0C-24B4-3202-FCE4-F3CCEFD3CB49}" dt="2023-04-24T06:40:52.348" v="375" actId="20577"/>
        <pc:sldMkLst>
          <pc:docMk/>
          <pc:sldMk cId="0" sldId="262"/>
        </pc:sldMkLst>
        <pc:spChg chg="add del mod">
          <ac:chgData name="來賓使用者" userId="S::urn:spo:anon#c582bda74e72f8fa5b3a552e0d80318502b405d244eda983055e2b8be8f5113f::" providerId="AD" clId="Web-{0A3EAF0C-24B4-3202-FCE4-F3CCEFD3CB49}" dt="2023-04-24T06:18:07.518" v="167"/>
          <ac:spMkLst>
            <pc:docMk/>
            <pc:sldMk cId="0" sldId="262"/>
            <ac:spMk id="4" creationId="{38D5F7EA-74C7-DA45-F522-AC4DFFFCE83A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6:40:52.348" v="375" actId="20577"/>
          <ac:spMkLst>
            <pc:docMk/>
            <pc:sldMk cId="0" sldId="262"/>
            <ac:spMk id="265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6:17:51.126" v="157" actId="1076"/>
          <ac:spMkLst>
            <pc:docMk/>
            <pc:sldMk cId="0" sldId="262"/>
            <ac:spMk id="266" creationId="{00000000-0000-0000-0000-000000000000}"/>
          </ac:spMkLst>
        </pc:spChg>
      </pc:sldChg>
      <pc:sldChg chg="modSp new del">
        <pc:chgData name="來賓使用者" userId="S::urn:spo:anon#c582bda74e72f8fa5b3a552e0d80318502b405d244eda983055e2b8be8f5113f::" providerId="AD" clId="Web-{0A3EAF0C-24B4-3202-FCE4-F3CCEFD3CB49}" dt="2023-04-24T06:12:36.541" v="101"/>
        <pc:sldMkLst>
          <pc:docMk/>
          <pc:sldMk cId="4259927147" sldId="318"/>
        </pc:sldMkLst>
        <pc:spChg chg="mod">
          <ac:chgData name="來賓使用者" userId="S::urn:spo:anon#c582bda74e72f8fa5b3a552e0d80318502b405d244eda983055e2b8be8f5113f::" providerId="AD" clId="Web-{0A3EAF0C-24B4-3202-FCE4-F3CCEFD3CB49}" dt="2023-04-24T06:08:13.768" v="83" actId="20577"/>
          <ac:spMkLst>
            <pc:docMk/>
            <pc:sldMk cId="4259927147" sldId="318"/>
            <ac:spMk id="2" creationId="{34905B80-9F26-E3F5-397C-56D9F569FAD3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5:39:15.600" v="22" actId="20577"/>
          <ac:spMkLst>
            <pc:docMk/>
            <pc:sldMk cId="4259927147" sldId="318"/>
            <ac:spMk id="3" creationId="{A38FC0E8-FD0E-DE8D-EA85-637D6045B66F}"/>
          </ac:spMkLst>
        </pc:spChg>
      </pc:sldChg>
      <pc:sldChg chg="addSp modSp">
        <pc:chgData name="來賓使用者" userId="S::urn:spo:anon#c582bda74e72f8fa5b3a552e0d80318502b405d244eda983055e2b8be8f5113f::" providerId="AD" clId="Web-{0A3EAF0C-24B4-3202-FCE4-F3CCEFD3CB49}" dt="2023-04-24T06:33:08.790" v="220" actId="1076"/>
        <pc:sldMkLst>
          <pc:docMk/>
          <pc:sldMk cId="2764695235" sldId="319"/>
        </pc:sldMkLst>
        <pc:picChg chg="mod">
          <ac:chgData name="來賓使用者" userId="S::urn:spo:anon#c582bda74e72f8fa5b3a552e0d80318502b405d244eda983055e2b8be8f5113f::" providerId="AD" clId="Web-{0A3EAF0C-24B4-3202-FCE4-F3CCEFD3CB49}" dt="2023-04-24T06:11:53.290" v="100" actId="1076"/>
          <ac:picMkLst>
            <pc:docMk/>
            <pc:sldMk cId="2764695235" sldId="319"/>
            <ac:picMk id="8" creationId="{1141AEDB-B01F-8EF8-C73F-84D2B3FEEA5F}"/>
          </ac:picMkLst>
        </pc:picChg>
        <pc:picChg chg="add mod">
          <ac:chgData name="來賓使用者" userId="S::urn:spo:anon#c582bda74e72f8fa5b3a552e0d80318502b405d244eda983055e2b8be8f5113f::" providerId="AD" clId="Web-{0A3EAF0C-24B4-3202-FCE4-F3CCEFD3CB49}" dt="2023-04-24T06:33:08.790" v="220" actId="1076"/>
          <ac:picMkLst>
            <pc:docMk/>
            <pc:sldMk cId="2764695235" sldId="319"/>
            <ac:picMk id="15" creationId="{7931341C-DB32-2D7E-CE94-249F48F9D8AA}"/>
          </ac:picMkLst>
        </pc:picChg>
      </pc:sldChg>
      <pc:sldChg chg="addSp modSp new">
        <pc:chgData name="來賓使用者" userId="S::urn:spo:anon#c582bda74e72f8fa5b3a552e0d80318502b405d244eda983055e2b8be8f5113f::" providerId="AD" clId="Web-{0A3EAF0C-24B4-3202-FCE4-F3CCEFD3CB49}" dt="2023-04-24T06:27:01.078" v="199" actId="20577"/>
        <pc:sldMkLst>
          <pc:docMk/>
          <pc:sldMk cId="1409664380" sldId="320"/>
        </pc:sldMkLst>
        <pc:spChg chg="mod">
          <ac:chgData name="來賓使用者" userId="S::urn:spo:anon#c582bda74e72f8fa5b3a552e0d80318502b405d244eda983055e2b8be8f5113f::" providerId="AD" clId="Web-{0A3EAF0C-24B4-3202-FCE4-F3CCEFD3CB49}" dt="2023-04-24T06:27:01.078" v="199" actId="20577"/>
          <ac:spMkLst>
            <pc:docMk/>
            <pc:sldMk cId="1409664380" sldId="320"/>
            <ac:spMk id="2" creationId="{D18ADEC6-43F4-20D7-E6BA-23E7A2EA5449}"/>
          </ac:spMkLst>
        </pc:spChg>
        <pc:spChg chg="mod">
          <ac:chgData name="來賓使用者" userId="S::urn:spo:anon#c582bda74e72f8fa5b3a552e0d80318502b405d244eda983055e2b8be8f5113f::" providerId="AD" clId="Web-{0A3EAF0C-24B4-3202-FCE4-F3CCEFD3CB49}" dt="2023-04-24T06:26:43.655" v="196" actId="20577"/>
          <ac:spMkLst>
            <pc:docMk/>
            <pc:sldMk cId="1409664380" sldId="320"/>
            <ac:spMk id="3" creationId="{68D7ABDA-35C9-FEAB-4F09-CC452258C158}"/>
          </ac:spMkLst>
        </pc:spChg>
        <pc:picChg chg="add mod">
          <ac:chgData name="來賓使用者" userId="S::urn:spo:anon#c582bda74e72f8fa5b3a552e0d80318502b405d244eda983055e2b8be8f5113f::" providerId="AD" clId="Web-{0A3EAF0C-24B4-3202-FCE4-F3CCEFD3CB49}" dt="2023-04-24T06:19:27.738" v="179" actId="1076"/>
          <ac:picMkLst>
            <pc:docMk/>
            <pc:sldMk cId="1409664380" sldId="320"/>
            <ac:picMk id="4" creationId="{A4F347A2-6901-A90C-D495-F7AC1D5B3723}"/>
          </ac:picMkLst>
        </pc:picChg>
      </pc:sldChg>
      <pc:sldChg chg="addSp modSp">
        <pc:chgData name="來賓使用者" userId="S::urn:spo:anon#c582bda74e72f8fa5b3a552e0d80318502b405d244eda983055e2b8be8f5113f::" providerId="AD" clId="Web-{0A3EAF0C-24B4-3202-FCE4-F3CCEFD3CB49}" dt="2023-04-24T06:58:02.811" v="461" actId="1076"/>
        <pc:sldMkLst>
          <pc:docMk/>
          <pc:sldMk cId="559234672" sldId="321"/>
        </pc:sldMkLst>
        <pc:spChg chg="mod">
          <ac:chgData name="來賓使用者" userId="S::urn:spo:anon#c582bda74e72f8fa5b3a552e0d80318502b405d244eda983055e2b8be8f5113f::" providerId="AD" clId="Web-{0A3EAF0C-24B4-3202-FCE4-F3CCEFD3CB49}" dt="2023-04-24T06:56:50.231" v="440" actId="20577"/>
          <ac:spMkLst>
            <pc:docMk/>
            <pc:sldMk cId="559234672" sldId="321"/>
            <ac:spMk id="2" creationId="{26145766-392E-9FCC-5DBB-2C695A1F6178}"/>
          </ac:spMkLst>
        </pc:spChg>
        <pc:spChg chg="add mod">
          <ac:chgData name="來賓使用者" userId="S::urn:spo:anon#c582bda74e72f8fa5b3a552e0d80318502b405d244eda983055e2b8be8f5113f::" providerId="AD" clId="Web-{0A3EAF0C-24B4-3202-FCE4-F3CCEFD3CB49}" dt="2023-04-24T06:55:30.745" v="429" actId="1076"/>
          <ac:spMkLst>
            <pc:docMk/>
            <pc:sldMk cId="559234672" sldId="321"/>
            <ac:spMk id="4" creationId="{8F4D780A-E1EF-21B3-0524-883BF9D1D4BD}"/>
          </ac:spMkLst>
        </pc:spChg>
        <pc:picChg chg="add mod">
          <ac:chgData name="來賓使用者" userId="S::urn:spo:anon#c582bda74e72f8fa5b3a552e0d80318502b405d244eda983055e2b8be8f5113f::" providerId="AD" clId="Web-{0A3EAF0C-24B4-3202-FCE4-F3CCEFD3CB49}" dt="2023-04-24T06:57:11.357" v="445" actId="1076"/>
          <ac:picMkLst>
            <pc:docMk/>
            <pc:sldMk cId="559234672" sldId="321"/>
            <ac:picMk id="6" creationId="{504AEAD3-64E7-14E6-87AA-34085C1FE7E0}"/>
          </ac:picMkLst>
        </pc:picChg>
        <pc:picChg chg="add mod">
          <ac:chgData name="來賓使用者" userId="S::urn:spo:anon#c582bda74e72f8fa5b3a552e0d80318502b405d244eda983055e2b8be8f5113f::" providerId="AD" clId="Web-{0A3EAF0C-24B4-3202-FCE4-F3CCEFD3CB49}" dt="2023-04-24T06:57:56.827" v="459" actId="1076"/>
          <ac:picMkLst>
            <pc:docMk/>
            <pc:sldMk cId="559234672" sldId="321"/>
            <ac:picMk id="8" creationId="{23555548-6B14-E942-C300-6A340E0418D2}"/>
          </ac:picMkLst>
        </pc:picChg>
        <pc:picChg chg="add mod">
          <ac:chgData name="來賓使用者" userId="S::urn:spo:anon#c582bda74e72f8fa5b3a552e0d80318502b405d244eda983055e2b8be8f5113f::" providerId="AD" clId="Web-{0A3EAF0C-24B4-3202-FCE4-F3CCEFD3CB49}" dt="2023-04-24T06:57:57.827" v="460" actId="1076"/>
          <ac:picMkLst>
            <pc:docMk/>
            <pc:sldMk cId="559234672" sldId="321"/>
            <ac:picMk id="10" creationId="{D2103706-F949-B91D-AAAD-F48EBF28DBF2}"/>
          </ac:picMkLst>
        </pc:picChg>
        <pc:picChg chg="add mod">
          <ac:chgData name="來賓使用者" userId="S::urn:spo:anon#c582bda74e72f8fa5b3a552e0d80318502b405d244eda983055e2b8be8f5113f::" providerId="AD" clId="Web-{0A3EAF0C-24B4-3202-FCE4-F3CCEFD3CB49}" dt="2023-04-24T06:58:02.811" v="461" actId="1076"/>
          <ac:picMkLst>
            <pc:docMk/>
            <pc:sldMk cId="559234672" sldId="321"/>
            <ac:picMk id="12" creationId="{942BAD05-0434-D7B7-B5BF-666AC93C7DFC}"/>
          </ac:picMkLst>
        </pc:picChg>
      </pc:sldChg>
    </pc:docChg>
  </pc:docChgLst>
  <pc:docChgLst>
    <pc:chgData name="劉睿麒" userId="S::409170581@m365.fju.edu.tw::562fcf6a-ff36-4314-baac-42cdc09385d1" providerId="AD" clId="Web-{2738B7AA-132F-07EF-A938-2A2A75BB8939}"/>
    <pc:docChg chg="addSld delSld modSld">
      <pc:chgData name="劉睿麒" userId="S::409170581@m365.fju.edu.tw::562fcf6a-ff36-4314-baac-42cdc09385d1" providerId="AD" clId="Web-{2738B7AA-132F-07EF-A938-2A2A75BB8939}" dt="2023-04-24T06:45:54.061" v="600" actId="20577"/>
      <pc:docMkLst>
        <pc:docMk/>
      </pc:docMkLst>
      <pc:sldChg chg="delCm">
        <pc:chgData name="劉睿麒" userId="S::409170581@m365.fju.edu.tw::562fcf6a-ff36-4314-baac-42cdc09385d1" providerId="AD" clId="Web-{2738B7AA-132F-07EF-A938-2A2A75BB8939}" dt="2023-04-24T05:29:00.396" v="0"/>
        <pc:sldMkLst>
          <pc:docMk/>
          <pc:sldMk cId="0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劉睿麒" userId="S::409170581@m365.fju.edu.tw::562fcf6a-ff36-4314-baac-42cdc09385d1" providerId="AD" clId="Web-{2738B7AA-132F-07EF-A938-2A2A75BB8939}" dt="2023-04-24T05:29:00.396" v="0"/>
              <pc2:cmMkLst xmlns:pc2="http://schemas.microsoft.com/office/powerpoint/2019/9/main/command">
                <pc:docMk/>
                <pc:sldMk cId="0" sldId="256"/>
                <pc2:cmMk id="{4C5F9438-DF6B-4715-8C7C-CE12FED81E68}"/>
              </pc2:cmMkLst>
            </pc226:cmChg>
          </p:ext>
        </pc:extLst>
      </pc:sldChg>
      <pc:sldChg chg="addSp delSp modSp delCm">
        <pc:chgData name="劉睿麒" userId="S::409170581@m365.fju.edu.tw::562fcf6a-ff36-4314-baac-42cdc09385d1" providerId="AD" clId="Web-{2738B7AA-132F-07EF-A938-2A2A75BB8939}" dt="2023-04-24T06:44:52.857" v="590" actId="20577"/>
        <pc:sldMkLst>
          <pc:docMk/>
          <pc:sldMk cId="0" sldId="257"/>
        </pc:sldMkLst>
        <pc:spChg chg="mod">
          <ac:chgData name="劉睿麒" userId="S::409170581@m365.fju.edu.tw::562fcf6a-ff36-4314-baac-42cdc09385d1" providerId="AD" clId="Web-{2738B7AA-132F-07EF-A938-2A2A75BB8939}" dt="2023-04-24T06:44:52.857" v="590" actId="20577"/>
          <ac:spMkLst>
            <pc:docMk/>
            <pc:sldMk cId="0" sldId="257"/>
            <ac:spMk id="223" creationId="{00000000-0000-0000-0000-000000000000}"/>
          </ac:spMkLst>
        </pc:spChg>
        <pc:spChg chg="add del">
          <ac:chgData name="劉睿麒" userId="S::409170581@m365.fju.edu.tw::562fcf6a-ff36-4314-baac-42cdc09385d1" providerId="AD" clId="Web-{2738B7AA-132F-07EF-A938-2A2A75BB8939}" dt="2023-04-24T06:43:41.996" v="584"/>
          <ac:spMkLst>
            <pc:docMk/>
            <pc:sldMk cId="0" sldId="257"/>
            <ac:spMk id="224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劉睿麒" userId="S::409170581@m365.fju.edu.tw::562fcf6a-ff36-4314-baac-42cdc09385d1" providerId="AD" clId="Web-{2738B7AA-132F-07EF-A938-2A2A75BB8939}" dt="2023-04-24T05:30:45.663" v="4"/>
              <pc2:cmMkLst xmlns:pc2="http://schemas.microsoft.com/office/powerpoint/2019/9/main/command">
                <pc:docMk/>
                <pc:sldMk cId="0" sldId="257"/>
                <pc2:cmMk id="{68C02455-B1ED-42E5-88B2-4670A46702CC}"/>
              </pc2:cmMkLst>
            </pc226:cmChg>
          </p:ext>
        </pc:extLst>
      </pc:sldChg>
      <pc:sldChg chg="modSp delCm">
        <pc:chgData name="劉睿麒" userId="S::409170581@m365.fju.edu.tw::562fcf6a-ff36-4314-baac-42cdc09385d1" providerId="AD" clId="Web-{2738B7AA-132F-07EF-A938-2A2A75BB8939}" dt="2023-04-24T06:28:58.026" v="390" actId="20577"/>
        <pc:sldMkLst>
          <pc:docMk/>
          <pc:sldMk cId="0" sldId="258"/>
        </pc:sldMkLst>
        <pc:spChg chg="mod">
          <ac:chgData name="劉睿麒" userId="S::409170581@m365.fju.edu.tw::562fcf6a-ff36-4314-baac-42cdc09385d1" providerId="AD" clId="Web-{2738B7AA-132F-07EF-A938-2A2A75BB8939}" dt="2023-04-24T06:28:58.026" v="390" actId="20577"/>
          <ac:spMkLst>
            <pc:docMk/>
            <pc:sldMk cId="0" sldId="258"/>
            <ac:spMk id="231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劉睿麒" userId="S::409170581@m365.fju.edu.tw::562fcf6a-ff36-4314-baac-42cdc09385d1" providerId="AD" clId="Web-{2738B7AA-132F-07EF-A938-2A2A75BB8939}" dt="2023-04-24T05:29:12.630" v="1"/>
              <pc2:cmMkLst xmlns:pc2="http://schemas.microsoft.com/office/powerpoint/2019/9/main/command">
                <pc:docMk/>
                <pc:sldMk cId="0" sldId="258"/>
                <pc2:cmMk id="{7A131C41-F7D3-480D-B468-987249769E37}"/>
              </pc2:cmMkLst>
            </pc226:cmChg>
          </p:ext>
        </pc:extLst>
      </pc:sldChg>
      <pc:sldChg chg="modSp delCm">
        <pc:chgData name="劉睿麒" userId="S::409170581@m365.fju.edu.tw::562fcf6a-ff36-4314-baac-42cdc09385d1" providerId="AD" clId="Web-{2738B7AA-132F-07EF-A938-2A2A75BB8939}" dt="2023-04-24T06:29:23.402" v="395" actId="20577"/>
        <pc:sldMkLst>
          <pc:docMk/>
          <pc:sldMk cId="0" sldId="260"/>
        </pc:sldMkLst>
        <pc:spChg chg="mod">
          <ac:chgData name="劉睿麒" userId="S::409170581@m365.fju.edu.tw::562fcf6a-ff36-4314-baac-42cdc09385d1" providerId="AD" clId="Web-{2738B7AA-132F-07EF-A938-2A2A75BB8939}" dt="2023-04-24T06:29:23.402" v="395" actId="20577"/>
          <ac:spMkLst>
            <pc:docMk/>
            <pc:sldMk cId="0" sldId="260"/>
            <ac:spMk id="252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劉睿麒" userId="S::409170581@m365.fju.edu.tw::562fcf6a-ff36-4314-baac-42cdc09385d1" providerId="AD" clId="Web-{2738B7AA-132F-07EF-A938-2A2A75BB8939}" dt="2023-04-24T05:29:21.521" v="2"/>
              <pc2:cmMkLst xmlns:pc2="http://schemas.microsoft.com/office/powerpoint/2019/9/main/command">
                <pc:docMk/>
                <pc:sldMk cId="0" sldId="260"/>
                <pc2:cmMk id="{040D174D-D681-4F3C-A196-FD5670F49CDF}"/>
              </pc2:cmMkLst>
            </pc226:cmChg>
          </p:ext>
        </pc:extLst>
      </pc:sldChg>
      <pc:sldChg chg="addSp delSp modSp">
        <pc:chgData name="劉睿麒" userId="S::409170581@m365.fju.edu.tw::562fcf6a-ff36-4314-baac-42cdc09385d1" providerId="AD" clId="Web-{2738B7AA-132F-07EF-A938-2A2A75BB8939}" dt="2023-04-24T06:01:50.854" v="109"/>
        <pc:sldMkLst>
          <pc:docMk/>
          <pc:sldMk cId="0" sldId="261"/>
        </pc:sldMkLst>
        <pc:picChg chg="mod">
          <ac:chgData name="劉睿麒" userId="S::409170581@m365.fju.edu.tw::562fcf6a-ff36-4314-baac-42cdc09385d1" providerId="AD" clId="Web-{2738B7AA-132F-07EF-A938-2A2A75BB8939}" dt="2023-04-24T05:52:38.235" v="100" actId="1076"/>
          <ac:picMkLst>
            <pc:docMk/>
            <pc:sldMk cId="0" sldId="261"/>
            <ac:picMk id="4" creationId="{CADCF1A4-5E86-2E9A-A639-74DDA9FE1E3A}"/>
          </ac:picMkLst>
        </pc:picChg>
        <pc:picChg chg="add del mod">
          <ac:chgData name="劉睿麒" userId="S::409170581@m365.fju.edu.tw::562fcf6a-ff36-4314-baac-42cdc09385d1" providerId="AD" clId="Web-{2738B7AA-132F-07EF-A938-2A2A75BB8939}" dt="2023-04-24T06:01:50.854" v="109"/>
          <ac:picMkLst>
            <pc:docMk/>
            <pc:sldMk cId="0" sldId="261"/>
            <ac:picMk id="5" creationId="{2311AEAB-20C4-E685-7F16-01128272935E}"/>
          </ac:picMkLst>
        </pc:picChg>
      </pc:sldChg>
      <pc:sldChg chg="delSp">
        <pc:chgData name="劉睿麒" userId="S::409170581@m365.fju.edu.tw::562fcf6a-ff36-4314-baac-42cdc09385d1" providerId="AD" clId="Web-{2738B7AA-132F-07EF-A938-2A2A75BB8939}" dt="2023-04-24T05:37:43.062" v="6"/>
        <pc:sldMkLst>
          <pc:docMk/>
          <pc:sldMk cId="0" sldId="277"/>
        </pc:sldMkLst>
        <pc:spChg chg="del">
          <ac:chgData name="劉睿麒" userId="S::409170581@m365.fju.edu.tw::562fcf6a-ff36-4314-baac-42cdc09385d1" providerId="AD" clId="Web-{2738B7AA-132F-07EF-A938-2A2A75BB8939}" dt="2023-04-24T05:37:43.062" v="6"/>
          <ac:spMkLst>
            <pc:docMk/>
            <pc:sldMk cId="0" sldId="277"/>
            <ac:spMk id="3" creationId="{F2A62E69-2590-0F29-E2A4-067DEB38181B}"/>
          </ac:spMkLst>
        </pc:spChg>
      </pc:sldChg>
      <pc:sldChg chg="modSp">
        <pc:chgData name="劉睿麒" userId="S::409170581@m365.fju.edu.tw::562fcf6a-ff36-4314-baac-42cdc09385d1" providerId="AD" clId="Web-{2738B7AA-132F-07EF-A938-2A2A75BB8939}" dt="2023-04-24T06:30:30.953" v="401" actId="20577"/>
        <pc:sldMkLst>
          <pc:docMk/>
          <pc:sldMk cId="975789430" sldId="312"/>
        </pc:sldMkLst>
        <pc:spChg chg="mod">
          <ac:chgData name="劉睿麒" userId="S::409170581@m365.fju.edu.tw::562fcf6a-ff36-4314-baac-42cdc09385d1" providerId="AD" clId="Web-{2738B7AA-132F-07EF-A938-2A2A75BB8939}" dt="2023-04-24T06:30:30.953" v="401" actId="20577"/>
          <ac:spMkLst>
            <pc:docMk/>
            <pc:sldMk cId="975789430" sldId="312"/>
            <ac:spMk id="2" creationId="{61546278-C57F-4E59-681C-35FEBF96B46F}"/>
          </ac:spMkLst>
        </pc:spChg>
      </pc:sldChg>
      <pc:sldChg chg="delCm">
        <pc:chgData name="劉睿麒" userId="S::409170581@m365.fju.edu.tw::562fcf6a-ff36-4314-baac-42cdc09385d1" providerId="AD" clId="Web-{2738B7AA-132F-07EF-A938-2A2A75BB8939}" dt="2023-04-24T05:29:38.584" v="3"/>
        <pc:sldMkLst>
          <pc:docMk/>
          <pc:sldMk cId="3311000874" sldId="31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劉睿麒" userId="S::409170581@m365.fju.edu.tw::562fcf6a-ff36-4314-baac-42cdc09385d1" providerId="AD" clId="Web-{2738B7AA-132F-07EF-A938-2A2A75BB8939}" dt="2023-04-24T05:29:38.584" v="3"/>
              <pc2:cmMkLst xmlns:pc2="http://schemas.microsoft.com/office/powerpoint/2019/9/main/command">
                <pc:docMk/>
                <pc:sldMk cId="3311000874" sldId="315"/>
                <pc2:cmMk id="{1D2038E2-CE49-4470-B6A4-5407C70F42F9}"/>
              </pc2:cmMkLst>
            </pc226:cmChg>
          </p:ext>
        </pc:extLst>
      </pc:sldChg>
      <pc:sldChg chg="modSp">
        <pc:chgData name="劉睿麒" userId="S::409170581@m365.fju.edu.tw::562fcf6a-ff36-4314-baac-42cdc09385d1" providerId="AD" clId="Web-{2738B7AA-132F-07EF-A938-2A2A75BB8939}" dt="2023-04-24T05:44:59.023" v="99" actId="20577"/>
        <pc:sldMkLst>
          <pc:docMk/>
          <pc:sldMk cId="4259927147" sldId="318"/>
        </pc:sldMkLst>
        <pc:spChg chg="mod">
          <ac:chgData name="劉睿麒" userId="S::409170581@m365.fju.edu.tw::562fcf6a-ff36-4314-baac-42cdc09385d1" providerId="AD" clId="Web-{2738B7AA-132F-07EF-A938-2A2A75BB8939}" dt="2023-04-24T05:44:59.023" v="99" actId="20577"/>
          <ac:spMkLst>
            <pc:docMk/>
            <pc:sldMk cId="4259927147" sldId="318"/>
            <ac:spMk id="2" creationId="{34905B80-9F26-E3F5-397C-56D9F569FAD3}"/>
          </ac:spMkLst>
        </pc:spChg>
        <pc:spChg chg="mod">
          <ac:chgData name="劉睿麒" userId="S::409170581@m365.fju.edu.tw::562fcf6a-ff36-4314-baac-42cdc09385d1" providerId="AD" clId="Web-{2738B7AA-132F-07EF-A938-2A2A75BB8939}" dt="2023-04-24T05:41:30.332" v="18" actId="20577"/>
          <ac:spMkLst>
            <pc:docMk/>
            <pc:sldMk cId="4259927147" sldId="318"/>
            <ac:spMk id="3" creationId="{A38FC0E8-FD0E-DE8D-EA85-637D6045B66F}"/>
          </ac:spMkLst>
        </pc:spChg>
      </pc:sldChg>
      <pc:sldChg chg="addSp delSp modSp new">
        <pc:chgData name="劉睿麒" userId="S::409170581@m365.fju.edu.tw::562fcf6a-ff36-4314-baac-42cdc09385d1" providerId="AD" clId="Web-{2738B7AA-132F-07EF-A938-2A2A75BB8939}" dt="2023-04-24T06:41:56.166" v="566" actId="20577"/>
        <pc:sldMkLst>
          <pc:docMk/>
          <pc:sldMk cId="2764695235" sldId="319"/>
        </pc:sldMkLst>
        <pc:spChg chg="mod">
          <ac:chgData name="劉睿麒" userId="S::409170581@m365.fju.edu.tw::562fcf6a-ff36-4314-baac-42cdc09385d1" providerId="AD" clId="Web-{2738B7AA-132F-07EF-A938-2A2A75BB8939}" dt="2023-04-24T06:02:58.153" v="115" actId="20577"/>
          <ac:spMkLst>
            <pc:docMk/>
            <pc:sldMk cId="2764695235" sldId="319"/>
            <ac:spMk id="2" creationId="{A9D04451-8933-F792-7034-3556379D6D35}"/>
          </ac:spMkLst>
        </pc:spChg>
        <pc:spChg chg="add mod">
          <ac:chgData name="劉睿麒" userId="S::409170581@m365.fju.edu.tw::562fcf6a-ff36-4314-baac-42cdc09385d1" providerId="AD" clId="Web-{2738B7AA-132F-07EF-A938-2A2A75BB8939}" dt="2023-04-24T06:40:00.633" v="528" actId="1076"/>
          <ac:spMkLst>
            <pc:docMk/>
            <pc:sldMk cId="2764695235" sldId="319"/>
            <ac:spMk id="3" creationId="{8961E99F-2AD2-EA13-FB98-28F652E18C58}"/>
          </ac:spMkLst>
        </pc:spChg>
        <pc:spChg chg="add mod">
          <ac:chgData name="劉睿麒" userId="S::409170581@m365.fju.edu.tw::562fcf6a-ff36-4314-baac-42cdc09385d1" providerId="AD" clId="Web-{2738B7AA-132F-07EF-A938-2A2A75BB8939}" dt="2023-04-24T06:40:00.648" v="529" actId="1076"/>
          <ac:spMkLst>
            <pc:docMk/>
            <pc:sldMk cId="2764695235" sldId="319"/>
            <ac:spMk id="4" creationId="{FC5FA63D-B1F2-3F37-D2C4-780EBAB349B2}"/>
          </ac:spMkLst>
        </pc:spChg>
        <pc:spChg chg="add mod">
          <ac:chgData name="劉睿麒" userId="S::409170581@m365.fju.edu.tw::562fcf6a-ff36-4314-baac-42cdc09385d1" providerId="AD" clId="Web-{2738B7AA-132F-07EF-A938-2A2A75BB8939}" dt="2023-04-24T06:40:00.648" v="530" actId="1076"/>
          <ac:spMkLst>
            <pc:docMk/>
            <pc:sldMk cId="2764695235" sldId="319"/>
            <ac:spMk id="5" creationId="{FC5FA63D-B1F2-3F37-D2C4-780EBAB349B2}"/>
          </ac:spMkLst>
        </pc:spChg>
        <pc:spChg chg="add del mod">
          <ac:chgData name="劉睿麒" userId="S::409170581@m365.fju.edu.tw::562fcf6a-ff36-4314-baac-42cdc09385d1" providerId="AD" clId="Web-{2738B7AA-132F-07EF-A938-2A2A75BB8939}" dt="2023-04-24T06:36:23.722" v="476"/>
          <ac:spMkLst>
            <pc:docMk/>
            <pc:sldMk cId="2764695235" sldId="319"/>
            <ac:spMk id="6" creationId="{FC5FA63D-B1F2-3F37-D2C4-780EBAB349B2}"/>
          </ac:spMkLst>
        </pc:spChg>
        <pc:spChg chg="add del">
          <ac:chgData name="劉睿麒" userId="S::409170581@m365.fju.edu.tw::562fcf6a-ff36-4314-baac-42cdc09385d1" providerId="AD" clId="Web-{2738B7AA-132F-07EF-A938-2A2A75BB8939}" dt="2023-04-24T06:12:32.898" v="200"/>
          <ac:spMkLst>
            <pc:docMk/>
            <pc:sldMk cId="2764695235" sldId="319"/>
            <ac:spMk id="15" creationId="{92DF1727-FE01-0F16-E2BC-A3F07556B287}"/>
          </ac:spMkLst>
        </pc:spChg>
        <pc:spChg chg="add del">
          <ac:chgData name="劉睿麒" userId="S::409170581@m365.fju.edu.tw::562fcf6a-ff36-4314-baac-42cdc09385d1" providerId="AD" clId="Web-{2738B7AA-132F-07EF-A938-2A2A75BB8939}" dt="2023-04-24T06:20:02.172" v="251"/>
          <ac:spMkLst>
            <pc:docMk/>
            <pc:sldMk cId="2764695235" sldId="319"/>
            <ac:spMk id="20" creationId="{8814BDD2-97C1-60F7-9DA7-BA70102EC897}"/>
          </ac:spMkLst>
        </pc:spChg>
        <pc:spChg chg="add del">
          <ac:chgData name="劉睿麒" userId="S::409170581@m365.fju.edu.tw::562fcf6a-ff36-4314-baac-42cdc09385d1" providerId="AD" clId="Web-{2738B7AA-132F-07EF-A938-2A2A75BB8939}" dt="2023-04-24T06:21:59.784" v="275"/>
          <ac:spMkLst>
            <pc:docMk/>
            <pc:sldMk cId="2764695235" sldId="319"/>
            <ac:spMk id="21" creationId="{C6B14798-BE80-AA50-86C3-181DED4DC832}"/>
          </ac:spMkLst>
        </pc:spChg>
        <pc:spChg chg="add mod">
          <ac:chgData name="劉睿麒" userId="S::409170581@m365.fju.edu.tw::562fcf6a-ff36-4314-baac-42cdc09385d1" providerId="AD" clId="Web-{2738B7AA-132F-07EF-A938-2A2A75BB8939}" dt="2023-04-24T06:40:00.789" v="535" actId="1076"/>
          <ac:spMkLst>
            <pc:docMk/>
            <pc:sldMk cId="2764695235" sldId="319"/>
            <ac:spMk id="22" creationId="{9010ABF6-80B3-55A8-D6B2-4038ECF8F440}"/>
          </ac:spMkLst>
        </pc:spChg>
        <pc:spChg chg="add del mod">
          <ac:chgData name="劉睿麒" userId="S::409170581@m365.fju.edu.tw::562fcf6a-ff36-4314-baac-42cdc09385d1" providerId="AD" clId="Web-{2738B7AA-132F-07EF-A938-2A2A75BB8939}" dt="2023-04-24T06:36:57.035" v="493"/>
          <ac:spMkLst>
            <pc:docMk/>
            <pc:sldMk cId="2764695235" sldId="319"/>
            <ac:spMk id="23" creationId="{08960C83-785D-1A3D-4189-F4EF41FCBFF0}"/>
          </ac:spMkLst>
        </pc:spChg>
        <pc:spChg chg="add mod">
          <ac:chgData name="劉睿麒" userId="S::409170581@m365.fju.edu.tw::562fcf6a-ff36-4314-baac-42cdc09385d1" providerId="AD" clId="Web-{2738B7AA-132F-07EF-A938-2A2A75BB8939}" dt="2023-04-24T06:40:00.805" v="536" actId="1076"/>
          <ac:spMkLst>
            <pc:docMk/>
            <pc:sldMk cId="2764695235" sldId="319"/>
            <ac:spMk id="24" creationId="{5CDACD45-63B9-8360-E03D-661847687E1F}"/>
          </ac:spMkLst>
        </pc:spChg>
        <pc:spChg chg="add mod">
          <ac:chgData name="劉睿麒" userId="S::409170581@m365.fju.edu.tw::562fcf6a-ff36-4314-baac-42cdc09385d1" providerId="AD" clId="Web-{2738B7AA-132F-07EF-A938-2A2A75BB8939}" dt="2023-04-24T06:40:00.820" v="537" actId="1076"/>
          <ac:spMkLst>
            <pc:docMk/>
            <pc:sldMk cId="2764695235" sldId="319"/>
            <ac:spMk id="25" creationId="{48C234D7-9535-D694-EA97-831F8E6C465E}"/>
          </ac:spMkLst>
        </pc:spChg>
        <pc:spChg chg="add mod">
          <ac:chgData name="劉睿麒" userId="S::409170581@m365.fju.edu.tw::562fcf6a-ff36-4314-baac-42cdc09385d1" providerId="AD" clId="Web-{2738B7AA-132F-07EF-A938-2A2A75BB8939}" dt="2023-04-24T06:40:00.820" v="538" actId="1076"/>
          <ac:spMkLst>
            <pc:docMk/>
            <pc:sldMk cId="2764695235" sldId="319"/>
            <ac:spMk id="26" creationId="{29D5ABA3-6DDE-CFC4-1E54-82A82CD1D761}"/>
          </ac:spMkLst>
        </pc:spChg>
        <pc:spChg chg="add del mod">
          <ac:chgData name="劉睿麒" userId="S::409170581@m365.fju.edu.tw::562fcf6a-ff36-4314-baac-42cdc09385d1" providerId="AD" clId="Web-{2738B7AA-132F-07EF-A938-2A2A75BB8939}" dt="2023-04-24T06:36:15.847" v="474"/>
          <ac:spMkLst>
            <pc:docMk/>
            <pc:sldMk cId="2764695235" sldId="319"/>
            <ac:spMk id="27" creationId="{8A0BDF52-A99A-6B14-F17D-199D84C26F94}"/>
          </ac:spMkLst>
        </pc:spChg>
        <pc:spChg chg="add mod">
          <ac:chgData name="劉睿麒" userId="S::409170581@m365.fju.edu.tw::562fcf6a-ff36-4314-baac-42cdc09385d1" providerId="AD" clId="Web-{2738B7AA-132F-07EF-A938-2A2A75BB8939}" dt="2023-04-24T06:41:56.166" v="566" actId="20577"/>
          <ac:spMkLst>
            <pc:docMk/>
            <pc:sldMk cId="2764695235" sldId="319"/>
            <ac:spMk id="35" creationId="{E3619CC3-DE19-F6EC-1E98-8FC3BF6E6134}"/>
          </ac:spMkLst>
        </pc:spChg>
        <pc:picChg chg="add mod">
          <ac:chgData name="劉睿麒" userId="S::409170581@m365.fju.edu.tw::562fcf6a-ff36-4314-baac-42cdc09385d1" providerId="AD" clId="Web-{2738B7AA-132F-07EF-A938-2A2A75BB8939}" dt="2023-04-24T06:40:00.680" v="531" actId="1076"/>
          <ac:picMkLst>
            <pc:docMk/>
            <pc:sldMk cId="2764695235" sldId="319"/>
            <ac:picMk id="7" creationId="{8097A49B-9425-CE0B-B678-EA0BF5CBDE1D}"/>
          </ac:picMkLst>
        </pc:picChg>
        <pc:picChg chg="add mod">
          <ac:chgData name="劉睿麒" userId="S::409170581@m365.fju.edu.tw::562fcf6a-ff36-4314-baac-42cdc09385d1" providerId="AD" clId="Web-{2738B7AA-132F-07EF-A938-2A2A75BB8939}" dt="2023-04-24T06:40:00.711" v="532" actId="1076"/>
          <ac:picMkLst>
            <pc:docMk/>
            <pc:sldMk cId="2764695235" sldId="319"/>
            <ac:picMk id="8" creationId="{1141AEDB-B01F-8EF8-C73F-84D2B3FEEA5F}"/>
          </ac:picMkLst>
        </pc:picChg>
        <pc:picChg chg="add mod">
          <ac:chgData name="劉睿麒" userId="S::409170581@m365.fju.edu.tw::562fcf6a-ff36-4314-baac-42cdc09385d1" providerId="AD" clId="Web-{2738B7AA-132F-07EF-A938-2A2A75BB8939}" dt="2023-04-24T06:40:00.742" v="533" actId="1076"/>
          <ac:picMkLst>
            <pc:docMk/>
            <pc:sldMk cId="2764695235" sldId="319"/>
            <ac:picMk id="9" creationId="{C48107C5-ED22-5A4F-2437-CEC31274429B}"/>
          </ac:picMkLst>
        </pc:picChg>
        <pc:picChg chg="add mod">
          <ac:chgData name="劉睿麒" userId="S::409170581@m365.fju.edu.tw::562fcf6a-ff36-4314-baac-42cdc09385d1" providerId="AD" clId="Web-{2738B7AA-132F-07EF-A938-2A2A75BB8939}" dt="2023-04-24T06:40:00.789" v="534" actId="1076"/>
          <ac:picMkLst>
            <pc:docMk/>
            <pc:sldMk cId="2764695235" sldId="319"/>
            <ac:picMk id="10" creationId="{93A84C3E-A136-0B66-BBC1-10E1794BC9F1}"/>
          </ac:picMkLst>
        </pc:picChg>
        <pc:picChg chg="mod">
          <ac:chgData name="劉睿麒" userId="S::409170581@m365.fju.edu.tw::562fcf6a-ff36-4314-baac-42cdc09385d1" providerId="AD" clId="Web-{2738B7AA-132F-07EF-A938-2A2A75BB8939}" dt="2023-04-24T06:40:00.851" v="539" actId="1076"/>
          <ac:picMkLst>
            <pc:docMk/>
            <pc:sldMk cId="2764695235" sldId="319"/>
            <ac:picMk id="15" creationId="{7931341C-DB32-2D7E-CE94-249F48F9D8AA}"/>
          </ac:picMkLst>
        </pc:picChg>
        <pc:cxnChg chg="add del mod">
          <ac:chgData name="劉睿麒" userId="S::409170581@m365.fju.edu.tw::562fcf6a-ff36-4314-baac-42cdc09385d1" providerId="AD" clId="Web-{2738B7AA-132F-07EF-A938-2A2A75BB8939}" dt="2023-04-24T06:26:02.523" v="335"/>
          <ac:cxnSpMkLst>
            <pc:docMk/>
            <pc:sldMk cId="2764695235" sldId="319"/>
            <ac:cxnSpMk id="11" creationId="{8CFBCD19-334B-0D9C-ACAA-33E18255CDE1}"/>
          </ac:cxnSpMkLst>
        </pc:cxnChg>
        <pc:cxnChg chg="add del mod">
          <ac:chgData name="劉睿麒" userId="S::409170581@m365.fju.edu.tw::562fcf6a-ff36-4314-baac-42cdc09385d1" providerId="AD" clId="Web-{2738B7AA-132F-07EF-A938-2A2A75BB8939}" dt="2023-04-24T06:27:20.290" v="376"/>
          <ac:cxnSpMkLst>
            <pc:docMk/>
            <pc:sldMk cId="2764695235" sldId="319"/>
            <ac:cxnSpMk id="12" creationId="{8B460F76-EDF6-B97B-53F5-318D1A49235E}"/>
          </ac:cxnSpMkLst>
        </pc:cxnChg>
        <pc:cxnChg chg="add del mod">
          <ac:chgData name="劉睿麒" userId="S::409170581@m365.fju.edu.tw::562fcf6a-ff36-4314-baac-42cdc09385d1" providerId="AD" clId="Web-{2738B7AA-132F-07EF-A938-2A2A75BB8939}" dt="2023-04-24T06:27:20.290" v="375"/>
          <ac:cxnSpMkLst>
            <pc:docMk/>
            <pc:sldMk cId="2764695235" sldId="319"/>
            <ac:cxnSpMk id="13" creationId="{815CF3CB-AFC0-1A7C-5DA3-FA5090CB417E}"/>
          </ac:cxnSpMkLst>
        </pc:cxnChg>
        <pc:cxnChg chg="add del mod">
          <ac:chgData name="劉睿麒" userId="S::409170581@m365.fju.edu.tw::562fcf6a-ff36-4314-baac-42cdc09385d1" providerId="AD" clId="Web-{2738B7AA-132F-07EF-A938-2A2A75BB8939}" dt="2023-04-24T06:26:02.523" v="334"/>
          <ac:cxnSpMkLst>
            <pc:docMk/>
            <pc:sldMk cId="2764695235" sldId="319"/>
            <ac:cxnSpMk id="14" creationId="{96675BC7-247A-2F60-378A-44465BD6D806}"/>
          </ac:cxnSpMkLst>
        </pc:cxnChg>
        <pc:cxnChg chg="add del mod">
          <ac:chgData name="劉睿麒" userId="S::409170581@m365.fju.edu.tw::562fcf6a-ff36-4314-baac-42cdc09385d1" providerId="AD" clId="Web-{2738B7AA-132F-07EF-A938-2A2A75BB8939}" dt="2023-04-24T06:26:02.523" v="333"/>
          <ac:cxnSpMkLst>
            <pc:docMk/>
            <pc:sldMk cId="2764695235" sldId="319"/>
            <ac:cxnSpMk id="16" creationId="{38E62941-DD87-A0ED-ACD6-936158D08BAF}"/>
          </ac:cxnSpMkLst>
        </pc:cxnChg>
        <pc:cxnChg chg="add del mod">
          <ac:chgData name="劉睿麒" userId="S::409170581@m365.fju.edu.tw::562fcf6a-ff36-4314-baac-42cdc09385d1" providerId="AD" clId="Web-{2738B7AA-132F-07EF-A938-2A2A75BB8939}" dt="2023-04-24T06:26:02.523" v="332"/>
          <ac:cxnSpMkLst>
            <pc:docMk/>
            <pc:sldMk cId="2764695235" sldId="319"/>
            <ac:cxnSpMk id="17" creationId="{3B5AEC1A-7F02-D94C-D811-6114427FC720}"/>
          </ac:cxnSpMkLst>
        </pc:cxnChg>
        <pc:cxnChg chg="add del mod">
          <ac:chgData name="劉睿麒" userId="S::409170581@m365.fju.edu.tw::562fcf6a-ff36-4314-baac-42cdc09385d1" providerId="AD" clId="Web-{2738B7AA-132F-07EF-A938-2A2A75BB8939}" dt="2023-04-24T06:26:02.523" v="331"/>
          <ac:cxnSpMkLst>
            <pc:docMk/>
            <pc:sldMk cId="2764695235" sldId="319"/>
            <ac:cxnSpMk id="18" creationId="{17BF739E-5A2A-2862-5091-812E177EA681}"/>
          </ac:cxnSpMkLst>
        </pc:cxnChg>
        <pc:cxnChg chg="add del mod">
          <ac:chgData name="劉睿麒" userId="S::409170581@m365.fju.edu.tw::562fcf6a-ff36-4314-baac-42cdc09385d1" providerId="AD" clId="Web-{2738B7AA-132F-07EF-A938-2A2A75BB8939}" dt="2023-04-24T06:26:02.523" v="330"/>
          <ac:cxnSpMkLst>
            <pc:docMk/>
            <pc:sldMk cId="2764695235" sldId="319"/>
            <ac:cxnSpMk id="19" creationId="{F9B1AF95-A970-8338-E0D2-1DC34C589D91}"/>
          </ac:cxnSpMkLst>
        </pc:cxnChg>
        <pc:cxnChg chg="add mod">
          <ac:chgData name="劉睿麒" userId="S::409170581@m365.fju.edu.tw::562fcf6a-ff36-4314-baac-42cdc09385d1" providerId="AD" clId="Web-{2738B7AA-132F-07EF-A938-2A2A75BB8939}" dt="2023-04-24T06:40:00.867" v="540" actId="1076"/>
          <ac:cxnSpMkLst>
            <pc:docMk/>
            <pc:sldMk cId="2764695235" sldId="319"/>
            <ac:cxnSpMk id="28" creationId="{2FE6DC5F-A877-ABBA-A893-8ACF83100C39}"/>
          </ac:cxnSpMkLst>
        </pc:cxnChg>
        <pc:cxnChg chg="add mod">
          <ac:chgData name="劉睿麒" userId="S::409170581@m365.fju.edu.tw::562fcf6a-ff36-4314-baac-42cdc09385d1" providerId="AD" clId="Web-{2738B7AA-132F-07EF-A938-2A2A75BB8939}" dt="2023-04-24T06:40:00.883" v="541" actId="1076"/>
          <ac:cxnSpMkLst>
            <pc:docMk/>
            <pc:sldMk cId="2764695235" sldId="319"/>
            <ac:cxnSpMk id="29" creationId="{1FF9AF3D-1120-652F-E98F-F118E9BD3BE2}"/>
          </ac:cxnSpMkLst>
        </pc:cxnChg>
        <pc:cxnChg chg="add mod">
          <ac:chgData name="劉睿麒" userId="S::409170581@m365.fju.edu.tw::562fcf6a-ff36-4314-baac-42cdc09385d1" providerId="AD" clId="Web-{2738B7AA-132F-07EF-A938-2A2A75BB8939}" dt="2023-04-24T06:40:00.883" v="542" actId="1076"/>
          <ac:cxnSpMkLst>
            <pc:docMk/>
            <pc:sldMk cId="2764695235" sldId="319"/>
            <ac:cxnSpMk id="30" creationId="{C9778066-92A0-47CA-330D-158B5EFD6240}"/>
          </ac:cxnSpMkLst>
        </pc:cxnChg>
        <pc:cxnChg chg="add mod">
          <ac:chgData name="劉睿麒" userId="S::409170581@m365.fju.edu.tw::562fcf6a-ff36-4314-baac-42cdc09385d1" providerId="AD" clId="Web-{2738B7AA-132F-07EF-A938-2A2A75BB8939}" dt="2023-04-24T06:40:06.898" v="546" actId="1076"/>
          <ac:cxnSpMkLst>
            <pc:docMk/>
            <pc:sldMk cId="2764695235" sldId="319"/>
            <ac:cxnSpMk id="31" creationId="{85430708-9795-11EB-1929-62C7A4BFCA78}"/>
          </ac:cxnSpMkLst>
        </pc:cxnChg>
        <pc:cxnChg chg="add mod">
          <ac:chgData name="劉睿麒" userId="S::409170581@m365.fju.edu.tw::562fcf6a-ff36-4314-baac-42cdc09385d1" providerId="AD" clId="Web-{2738B7AA-132F-07EF-A938-2A2A75BB8939}" dt="2023-04-24T06:40:04.289" v="545" actId="14100"/>
          <ac:cxnSpMkLst>
            <pc:docMk/>
            <pc:sldMk cId="2764695235" sldId="319"/>
            <ac:cxnSpMk id="32" creationId="{C26C77F8-3427-EA9C-D4BF-59C7B104C585}"/>
          </ac:cxnSpMkLst>
        </pc:cxnChg>
        <pc:cxnChg chg="add mod">
          <ac:chgData name="劉睿麒" userId="S::409170581@m365.fju.edu.tw::562fcf6a-ff36-4314-baac-42cdc09385d1" providerId="AD" clId="Web-{2738B7AA-132F-07EF-A938-2A2A75BB8939}" dt="2023-04-24T06:40:21.367" v="550" actId="14100"/>
          <ac:cxnSpMkLst>
            <pc:docMk/>
            <pc:sldMk cId="2764695235" sldId="319"/>
            <ac:cxnSpMk id="33" creationId="{1293D3D6-3CCC-3023-9D5B-DD232A4E5350}"/>
          </ac:cxnSpMkLst>
        </pc:cxnChg>
        <pc:cxnChg chg="add mod">
          <ac:chgData name="劉睿麒" userId="S::409170581@m365.fju.edu.tw::562fcf6a-ff36-4314-baac-42cdc09385d1" providerId="AD" clId="Web-{2738B7AA-132F-07EF-A938-2A2A75BB8939}" dt="2023-04-24T06:41:03.321" v="552" actId="1076"/>
          <ac:cxnSpMkLst>
            <pc:docMk/>
            <pc:sldMk cId="2764695235" sldId="319"/>
            <ac:cxnSpMk id="34" creationId="{DEF20DAF-015B-2E87-8897-FD54482B272A}"/>
          </ac:cxnSpMkLst>
        </pc:cxnChg>
      </pc:sldChg>
      <pc:sldChg chg="add del replId">
        <pc:chgData name="劉睿麒" userId="S::409170581@m365.fju.edu.tw::562fcf6a-ff36-4314-baac-42cdc09385d1" providerId="AD" clId="Web-{2738B7AA-132F-07EF-A938-2A2A75BB8939}" dt="2023-04-24T06:05:13.374" v="118"/>
        <pc:sldMkLst>
          <pc:docMk/>
          <pc:sldMk cId="2001138522" sldId="320"/>
        </pc:sldMkLst>
      </pc:sldChg>
      <pc:sldChg chg="modSp new">
        <pc:chgData name="劉睿麒" userId="S::409170581@m365.fju.edu.tw::562fcf6a-ff36-4314-baac-42cdc09385d1" providerId="AD" clId="Web-{2738B7AA-132F-07EF-A938-2A2A75BB8939}" dt="2023-04-24T06:45:54.061" v="600" actId="20577"/>
        <pc:sldMkLst>
          <pc:docMk/>
          <pc:sldMk cId="559234672" sldId="321"/>
        </pc:sldMkLst>
        <pc:spChg chg="mod">
          <ac:chgData name="劉睿麒" userId="S::409170581@m365.fju.edu.tw::562fcf6a-ff36-4314-baac-42cdc09385d1" providerId="AD" clId="Web-{2738B7AA-132F-07EF-A938-2A2A75BB8939}" dt="2023-04-24T06:45:54.061" v="600" actId="20577"/>
          <ac:spMkLst>
            <pc:docMk/>
            <pc:sldMk cId="559234672" sldId="321"/>
            <ac:spMk id="2" creationId="{26145766-392E-9FCC-5DBB-2C695A1F6178}"/>
          </ac:spMkLst>
        </pc:spChg>
      </pc:sldChg>
    </pc:docChg>
  </pc:docChgLst>
  <pc:docChgLst>
    <pc:chgData name="Liu Rich" userId="6afd8550e154ef7f" providerId="Windows Live" clId="Web-{3E9CE03B-1E89-49E5-A0E5-C4B8C4F1D14B}"/>
    <pc:docChg chg="modSld sldOrd">
      <pc:chgData name="Liu Rich" userId="6afd8550e154ef7f" providerId="Windows Live" clId="Web-{3E9CE03B-1E89-49E5-A0E5-C4B8C4F1D14B}" dt="2023-04-27T15:32:05.798" v="183" actId="14100"/>
      <pc:docMkLst>
        <pc:docMk/>
      </pc:docMkLst>
      <pc:sldChg chg="modSp">
        <pc:chgData name="Liu Rich" userId="6afd8550e154ef7f" providerId="Windows Live" clId="Web-{3E9CE03B-1E89-49E5-A0E5-C4B8C4F1D14B}" dt="2023-04-27T15:26:52.772" v="159" actId="1076"/>
        <pc:sldMkLst>
          <pc:docMk/>
          <pc:sldMk cId="0" sldId="258"/>
        </pc:sldMkLst>
        <pc:spChg chg="mod">
          <ac:chgData name="Liu Rich" userId="6afd8550e154ef7f" providerId="Windows Live" clId="Web-{3E9CE03B-1E89-49E5-A0E5-C4B8C4F1D14B}" dt="2023-04-27T15:23:00.640" v="132" actId="20577"/>
          <ac:spMkLst>
            <pc:docMk/>
            <pc:sldMk cId="0" sldId="258"/>
            <ac:spMk id="6" creationId="{C86BEAB2-4E67-1D39-7F0A-B6CC098EA7D0}"/>
          </ac:spMkLst>
        </pc:spChg>
        <pc:spChg chg="mod">
          <ac:chgData name="Liu Rich" userId="6afd8550e154ef7f" providerId="Windows Live" clId="Web-{3E9CE03B-1E89-49E5-A0E5-C4B8C4F1D14B}" dt="2023-04-27T15:26:16.677" v="156" actId="20577"/>
          <ac:spMkLst>
            <pc:docMk/>
            <pc:sldMk cId="0" sldId="258"/>
            <ac:spMk id="8" creationId="{E1FD7B19-F049-AFFA-8FDD-41B117A68FB1}"/>
          </ac:spMkLst>
        </pc:spChg>
        <pc:spChg chg="mod">
          <ac:chgData name="Liu Rich" userId="6afd8550e154ef7f" providerId="Windows Live" clId="Web-{3E9CE03B-1E89-49E5-A0E5-C4B8C4F1D14B}" dt="2023-04-27T15:25:34.832" v="153" actId="1076"/>
          <ac:spMkLst>
            <pc:docMk/>
            <pc:sldMk cId="0" sldId="258"/>
            <ac:spMk id="10" creationId="{C12698F9-A712-72F2-30E5-ECB07A07BF18}"/>
          </ac:spMkLst>
        </pc:spChg>
        <pc:spChg chg="mod">
          <ac:chgData name="Liu Rich" userId="6afd8550e154ef7f" providerId="Windows Live" clId="Web-{3E9CE03B-1E89-49E5-A0E5-C4B8C4F1D14B}" dt="2023-04-27T15:26:37.912" v="158" actId="1076"/>
          <ac:spMkLst>
            <pc:docMk/>
            <pc:sldMk cId="0" sldId="258"/>
            <ac:spMk id="230" creationId="{00000000-0000-0000-0000-000000000000}"/>
          </ac:spMkLst>
        </pc:spChg>
        <pc:spChg chg="mod">
          <ac:chgData name="Liu Rich" userId="6afd8550e154ef7f" providerId="Windows Live" clId="Web-{3E9CE03B-1E89-49E5-A0E5-C4B8C4F1D14B}" dt="2023-04-27T15:26:52.772" v="159" actId="1076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Liu Rich" userId="6afd8550e154ef7f" providerId="Windows Live" clId="Web-{3E9CE03B-1E89-49E5-A0E5-C4B8C4F1D14B}" dt="2023-04-27T15:25:55.458" v="154" actId="20577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Liu Rich" userId="6afd8550e154ef7f" providerId="Windows Live" clId="Web-{3E9CE03B-1E89-49E5-A0E5-C4B8C4F1D14B}" dt="2023-04-27T15:26:04.364" v="155" actId="20577"/>
          <ac:spMkLst>
            <pc:docMk/>
            <pc:sldMk cId="0" sldId="258"/>
            <ac:spMk id="234" creationId="{00000000-0000-0000-0000-000000000000}"/>
          </ac:spMkLst>
        </pc:spChg>
        <pc:spChg chg="mod">
          <ac:chgData name="Liu Rich" userId="6afd8550e154ef7f" providerId="Windows Live" clId="Web-{3E9CE03B-1E89-49E5-A0E5-C4B8C4F1D14B}" dt="2023-04-27T15:23:03.624" v="133" actId="20577"/>
          <ac:spMkLst>
            <pc:docMk/>
            <pc:sldMk cId="0" sldId="258"/>
            <ac:spMk id="236" creationId="{00000000-0000-0000-0000-000000000000}"/>
          </ac:spMkLst>
        </pc:spChg>
        <pc:spChg chg="mod">
          <ac:chgData name="Liu Rich" userId="6afd8550e154ef7f" providerId="Windows Live" clId="Web-{3E9CE03B-1E89-49E5-A0E5-C4B8C4F1D14B}" dt="2023-04-27T15:22:56.827" v="131" actId="20577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Liu Rich" userId="6afd8550e154ef7f" providerId="Windows Live" clId="Web-{3E9CE03B-1E89-49E5-A0E5-C4B8C4F1D14B}" dt="2023-04-27T15:23:27.156" v="135" actId="20577"/>
          <ac:spMkLst>
            <pc:docMk/>
            <pc:sldMk cId="0" sldId="258"/>
            <ac:spMk id="239" creationId="{00000000-0000-0000-0000-000000000000}"/>
          </ac:spMkLst>
        </pc:spChg>
      </pc:sldChg>
      <pc:sldChg chg="modSp">
        <pc:chgData name="Liu Rich" userId="6afd8550e154ef7f" providerId="Windows Live" clId="Web-{3E9CE03B-1E89-49E5-A0E5-C4B8C4F1D14B}" dt="2023-04-27T15:27:25.820" v="161" actId="20577"/>
        <pc:sldMkLst>
          <pc:docMk/>
          <pc:sldMk cId="0" sldId="260"/>
        </pc:sldMkLst>
        <pc:spChg chg="mod">
          <ac:chgData name="Liu Rich" userId="6afd8550e154ef7f" providerId="Windows Live" clId="Web-{3E9CE03B-1E89-49E5-A0E5-C4B8C4F1D14B}" dt="2023-04-27T15:23:56.188" v="138"/>
          <ac:spMkLst>
            <pc:docMk/>
            <pc:sldMk cId="0" sldId="260"/>
            <ac:spMk id="250" creationId="{00000000-0000-0000-0000-000000000000}"/>
          </ac:spMkLst>
        </pc:spChg>
        <pc:spChg chg="mod">
          <ac:chgData name="Liu Rich" userId="6afd8550e154ef7f" providerId="Windows Live" clId="Web-{3E9CE03B-1E89-49E5-A0E5-C4B8C4F1D14B}" dt="2023-04-27T15:22:44.701" v="128" actId="20577"/>
          <ac:spMkLst>
            <pc:docMk/>
            <pc:sldMk cId="0" sldId="260"/>
            <ac:spMk id="251" creationId="{00000000-0000-0000-0000-000000000000}"/>
          </ac:spMkLst>
        </pc:spChg>
        <pc:spChg chg="mod">
          <ac:chgData name="Liu Rich" userId="6afd8550e154ef7f" providerId="Windows Live" clId="Web-{3E9CE03B-1E89-49E5-A0E5-C4B8C4F1D14B}" dt="2023-04-27T15:27:25.820" v="161" actId="20577"/>
          <ac:spMkLst>
            <pc:docMk/>
            <pc:sldMk cId="0" sldId="260"/>
            <ac:spMk id="252" creationId="{00000000-0000-0000-0000-000000000000}"/>
          </ac:spMkLst>
        </pc:spChg>
      </pc:sldChg>
      <pc:sldChg chg="modSp">
        <pc:chgData name="Liu Rich" userId="6afd8550e154ef7f" providerId="Windows Live" clId="Web-{3E9CE03B-1E89-49E5-A0E5-C4B8C4F1D14B}" dt="2023-04-27T15:31:30.390" v="182" actId="20577"/>
        <pc:sldMkLst>
          <pc:docMk/>
          <pc:sldMk cId="0" sldId="261"/>
        </pc:sldMkLst>
        <pc:spChg chg="mod">
          <ac:chgData name="Liu Rich" userId="6afd8550e154ef7f" providerId="Windows Live" clId="Web-{3E9CE03B-1E89-49E5-A0E5-C4B8C4F1D14B}" dt="2023-04-27T15:31:30.390" v="182" actId="20577"/>
          <ac:spMkLst>
            <pc:docMk/>
            <pc:sldMk cId="0" sldId="261"/>
            <ac:spMk id="258" creationId="{00000000-0000-0000-0000-000000000000}"/>
          </ac:spMkLst>
        </pc:spChg>
        <pc:spChg chg="mod">
          <ac:chgData name="Liu Rich" userId="6afd8550e154ef7f" providerId="Windows Live" clId="Web-{3E9CE03B-1E89-49E5-A0E5-C4B8C4F1D14B}" dt="2023-04-27T15:28:55.276" v="168" actId="20577"/>
          <ac:spMkLst>
            <pc:docMk/>
            <pc:sldMk cId="0" sldId="261"/>
            <ac:spMk id="259" creationId="{00000000-0000-0000-0000-000000000000}"/>
          </ac:spMkLst>
        </pc:spChg>
        <pc:picChg chg="mod">
          <ac:chgData name="Liu Rich" userId="6afd8550e154ef7f" providerId="Windows Live" clId="Web-{3E9CE03B-1E89-49E5-A0E5-C4B8C4F1D14B}" dt="2023-04-27T15:21:18.167" v="118" actId="1076"/>
          <ac:picMkLst>
            <pc:docMk/>
            <pc:sldMk cId="0" sldId="261"/>
            <ac:picMk id="4" creationId="{CADCF1A4-5E86-2E9A-A639-74DDA9FE1E3A}"/>
          </ac:picMkLst>
        </pc:picChg>
      </pc:sldChg>
      <pc:sldChg chg="modSp">
        <pc:chgData name="Liu Rich" userId="6afd8550e154ef7f" providerId="Windows Live" clId="Web-{3E9CE03B-1E89-49E5-A0E5-C4B8C4F1D14B}" dt="2023-04-27T15:29:01.073" v="169" actId="20577"/>
        <pc:sldMkLst>
          <pc:docMk/>
          <pc:sldMk cId="0" sldId="262"/>
        </pc:sldMkLst>
        <pc:spChg chg="mod">
          <ac:chgData name="Liu Rich" userId="6afd8550e154ef7f" providerId="Windows Live" clId="Web-{3E9CE03B-1E89-49E5-A0E5-C4B8C4F1D14B}" dt="2023-04-27T15:29:01.073" v="169" actId="20577"/>
          <ac:spMkLst>
            <pc:docMk/>
            <pc:sldMk cId="0" sldId="262"/>
            <ac:spMk id="3" creationId="{9E3EA1A7-F3E1-A1E1-BA35-9C554284DF9D}"/>
          </ac:spMkLst>
        </pc:spChg>
      </pc:sldChg>
      <pc:sldChg chg="modSp">
        <pc:chgData name="Liu Rich" userId="6afd8550e154ef7f" providerId="Windows Live" clId="Web-{3E9CE03B-1E89-49E5-A0E5-C4B8C4F1D14B}" dt="2023-04-27T15:19:19.851" v="102"/>
        <pc:sldMkLst>
          <pc:docMk/>
          <pc:sldMk cId="0" sldId="277"/>
        </pc:sldMkLst>
        <pc:spChg chg="mod">
          <ac:chgData name="Liu Rich" userId="6afd8550e154ef7f" providerId="Windows Live" clId="Web-{3E9CE03B-1E89-49E5-A0E5-C4B8C4F1D14B}" dt="2023-04-27T15:19:19.851" v="102"/>
          <ac:spMkLst>
            <pc:docMk/>
            <pc:sldMk cId="0" sldId="277"/>
            <ac:spMk id="463" creationId="{00000000-0000-0000-0000-000000000000}"/>
          </ac:spMkLst>
        </pc:spChg>
      </pc:sldChg>
      <pc:sldChg chg="modSp">
        <pc:chgData name="Liu Rich" userId="6afd8550e154ef7f" providerId="Windows Live" clId="Web-{3E9CE03B-1E89-49E5-A0E5-C4B8C4F1D14B}" dt="2023-04-27T15:29:20.323" v="172" actId="20577"/>
        <pc:sldMkLst>
          <pc:docMk/>
          <pc:sldMk cId="2764695235" sldId="319"/>
        </pc:sldMkLst>
        <pc:spChg chg="mod">
          <ac:chgData name="Liu Rich" userId="6afd8550e154ef7f" providerId="Windows Live" clId="Web-{3E9CE03B-1E89-49E5-A0E5-C4B8C4F1D14B}" dt="2023-04-27T15:29:20.323" v="172" actId="20577"/>
          <ac:spMkLst>
            <pc:docMk/>
            <pc:sldMk cId="2764695235" sldId="319"/>
            <ac:spMk id="2" creationId="{A9D04451-8933-F792-7034-3556379D6D35}"/>
          </ac:spMkLst>
        </pc:spChg>
      </pc:sldChg>
      <pc:sldChg chg="modSp">
        <pc:chgData name="Liu Rich" userId="6afd8550e154ef7f" providerId="Windows Live" clId="Web-{3E9CE03B-1E89-49E5-A0E5-C4B8C4F1D14B}" dt="2023-04-27T15:24:58.846" v="148" actId="14100"/>
        <pc:sldMkLst>
          <pc:docMk/>
          <pc:sldMk cId="559234672" sldId="321"/>
        </pc:sldMkLst>
        <pc:spChg chg="mod">
          <ac:chgData name="Liu Rich" userId="6afd8550e154ef7f" providerId="Windows Live" clId="Web-{3E9CE03B-1E89-49E5-A0E5-C4B8C4F1D14B}" dt="2023-04-27T15:24:09.907" v="140" actId="20577"/>
          <ac:spMkLst>
            <pc:docMk/>
            <pc:sldMk cId="559234672" sldId="321"/>
            <ac:spMk id="2" creationId="{26145766-392E-9FCC-5DBB-2C695A1F6178}"/>
          </ac:spMkLst>
        </pc:spChg>
        <pc:spChg chg="mod">
          <ac:chgData name="Liu Rich" userId="6afd8550e154ef7f" providerId="Windows Live" clId="Web-{3E9CE03B-1E89-49E5-A0E5-C4B8C4F1D14B}" dt="2023-04-27T15:24:58.846" v="148" actId="14100"/>
          <ac:spMkLst>
            <pc:docMk/>
            <pc:sldMk cId="559234672" sldId="321"/>
            <ac:spMk id="4" creationId="{8F4D780A-E1EF-21B3-0524-883BF9D1D4BD}"/>
          </ac:spMkLst>
        </pc:spChg>
      </pc:sldChg>
      <pc:sldChg chg="modSp">
        <pc:chgData name="Liu Rich" userId="6afd8550e154ef7f" providerId="Windows Live" clId="Web-{3E9CE03B-1E89-49E5-A0E5-C4B8C4F1D14B}" dt="2023-04-27T15:28:42.979" v="167"/>
        <pc:sldMkLst>
          <pc:docMk/>
          <pc:sldMk cId="1315245601" sldId="322"/>
        </pc:sldMkLst>
        <pc:spChg chg="mod">
          <ac:chgData name="Liu Rich" userId="6afd8550e154ef7f" providerId="Windows Live" clId="Web-{3E9CE03B-1E89-49E5-A0E5-C4B8C4F1D14B}" dt="2023-04-27T15:28:42.979" v="167"/>
          <ac:spMkLst>
            <pc:docMk/>
            <pc:sldMk cId="1315245601" sldId="322"/>
            <ac:spMk id="4" creationId="{D2F218B2-E56F-0910-9949-85C344DD82D2}"/>
          </ac:spMkLst>
        </pc:spChg>
      </pc:sldChg>
      <pc:sldChg chg="modSp">
        <pc:chgData name="Liu Rich" userId="6afd8550e154ef7f" providerId="Windows Live" clId="Web-{3E9CE03B-1E89-49E5-A0E5-C4B8C4F1D14B}" dt="2023-04-27T15:19:46.368" v="106"/>
        <pc:sldMkLst>
          <pc:docMk/>
          <pc:sldMk cId="3219473029" sldId="323"/>
        </pc:sldMkLst>
        <pc:spChg chg="mod">
          <ac:chgData name="Liu Rich" userId="6afd8550e154ef7f" providerId="Windows Live" clId="Web-{3E9CE03B-1E89-49E5-A0E5-C4B8C4F1D14B}" dt="2023-04-27T15:19:46.368" v="106"/>
          <ac:spMkLst>
            <pc:docMk/>
            <pc:sldMk cId="3219473029" sldId="323"/>
            <ac:spMk id="2" creationId="{6E24EF68-D537-14CC-FCF5-539B00C93E5D}"/>
          </ac:spMkLst>
        </pc:spChg>
      </pc:sldChg>
      <pc:sldChg chg="modSp">
        <pc:chgData name="Liu Rich" userId="6afd8550e154ef7f" providerId="Windows Live" clId="Web-{3E9CE03B-1E89-49E5-A0E5-C4B8C4F1D14B}" dt="2023-04-27T15:20:01.384" v="107" actId="20577"/>
        <pc:sldMkLst>
          <pc:docMk/>
          <pc:sldMk cId="3655266683" sldId="325"/>
        </pc:sldMkLst>
        <pc:spChg chg="mod">
          <ac:chgData name="Liu Rich" userId="6afd8550e154ef7f" providerId="Windows Live" clId="Web-{3E9CE03B-1E89-49E5-A0E5-C4B8C4F1D14B}" dt="2023-04-27T15:20:01.384" v="107" actId="20577"/>
          <ac:spMkLst>
            <pc:docMk/>
            <pc:sldMk cId="3655266683" sldId="325"/>
            <ac:spMk id="2" creationId="{9842488E-A4BA-3E8C-02D9-0F2F6C5D9380}"/>
          </ac:spMkLst>
        </pc:spChg>
      </pc:sldChg>
      <pc:sldChg chg="addSp delSp modSp">
        <pc:chgData name="Liu Rich" userId="6afd8550e154ef7f" providerId="Windows Live" clId="Web-{3E9CE03B-1E89-49E5-A0E5-C4B8C4F1D14B}" dt="2023-04-27T15:19:05.194" v="100" actId="1076"/>
        <pc:sldMkLst>
          <pc:docMk/>
          <pc:sldMk cId="1771091541" sldId="326"/>
        </pc:sldMkLst>
        <pc:spChg chg="mod">
          <ac:chgData name="Liu Rich" userId="6afd8550e154ef7f" providerId="Windows Live" clId="Web-{3E9CE03B-1E89-49E5-A0E5-C4B8C4F1D14B}" dt="2023-04-27T15:19:00.929" v="98" actId="1076"/>
          <ac:spMkLst>
            <pc:docMk/>
            <pc:sldMk cId="1771091541" sldId="326"/>
            <ac:spMk id="3" creationId="{47D70055-C873-D6CB-CA88-E7E4DBC081EA}"/>
          </ac:spMkLst>
        </pc:spChg>
        <pc:picChg chg="del">
          <ac:chgData name="Liu Rich" userId="6afd8550e154ef7f" providerId="Windows Live" clId="Web-{3E9CE03B-1E89-49E5-A0E5-C4B8C4F1D14B}" dt="2023-04-27T15:08:04.986" v="6"/>
          <ac:picMkLst>
            <pc:docMk/>
            <pc:sldMk cId="1771091541" sldId="326"/>
            <ac:picMk id="4" creationId="{2519632E-C481-DB33-033C-0B33B3CE7794}"/>
          </ac:picMkLst>
        </pc:picChg>
        <pc:picChg chg="add mod">
          <ac:chgData name="Liu Rich" userId="6afd8550e154ef7f" providerId="Windows Live" clId="Web-{3E9CE03B-1E89-49E5-A0E5-C4B8C4F1D14B}" dt="2023-04-27T15:19:05.194" v="100" actId="1076"/>
          <ac:picMkLst>
            <pc:docMk/>
            <pc:sldMk cId="1771091541" sldId="326"/>
            <ac:picMk id="5" creationId="{B76807FB-2CF5-D7C5-B1EE-008057C44899}"/>
          </ac:picMkLst>
        </pc:picChg>
      </pc:sldChg>
      <pc:sldChg chg="modSp">
        <pc:chgData name="Liu Rich" userId="6afd8550e154ef7f" providerId="Windows Live" clId="Web-{3E9CE03B-1E89-49E5-A0E5-C4B8C4F1D14B}" dt="2023-04-27T15:20:43.244" v="111"/>
        <pc:sldMkLst>
          <pc:docMk/>
          <pc:sldMk cId="368693074" sldId="327"/>
        </pc:sldMkLst>
        <pc:spChg chg="mod">
          <ac:chgData name="Liu Rich" userId="6afd8550e154ef7f" providerId="Windows Live" clId="Web-{3E9CE03B-1E89-49E5-A0E5-C4B8C4F1D14B}" dt="2023-04-27T15:20:43.244" v="111"/>
          <ac:spMkLst>
            <pc:docMk/>
            <pc:sldMk cId="368693074" sldId="327"/>
            <ac:spMk id="2" creationId="{8312B6F1-3F37-FEBB-FE10-7CE112BE2C97}"/>
          </ac:spMkLst>
        </pc:spChg>
        <pc:spChg chg="mod">
          <ac:chgData name="Liu Rich" userId="6afd8550e154ef7f" providerId="Windows Live" clId="Web-{3E9CE03B-1E89-49E5-A0E5-C4B8C4F1D14B}" dt="2023-04-27T15:07:40.048" v="1" actId="20577"/>
          <ac:spMkLst>
            <pc:docMk/>
            <pc:sldMk cId="368693074" sldId="327"/>
            <ac:spMk id="5" creationId="{DB1F7E34-C6FD-9493-775D-3E45005764CE}"/>
          </ac:spMkLst>
        </pc:spChg>
      </pc:sldChg>
      <pc:sldChg chg="ord">
        <pc:chgData name="Liu Rich" userId="6afd8550e154ef7f" providerId="Windows Live" clId="Web-{3E9CE03B-1E89-49E5-A0E5-C4B8C4F1D14B}" dt="2023-04-27T15:30:59.436" v="173"/>
        <pc:sldMkLst>
          <pc:docMk/>
          <pc:sldMk cId="1723456782" sldId="328"/>
        </pc:sldMkLst>
      </pc:sldChg>
      <pc:sldChg chg="modSp">
        <pc:chgData name="Liu Rich" userId="6afd8550e154ef7f" providerId="Windows Live" clId="Web-{3E9CE03B-1E89-49E5-A0E5-C4B8C4F1D14B}" dt="2023-04-27T15:20:33.088" v="109"/>
        <pc:sldMkLst>
          <pc:docMk/>
          <pc:sldMk cId="707443802" sldId="329"/>
        </pc:sldMkLst>
        <pc:spChg chg="mod">
          <ac:chgData name="Liu Rich" userId="6afd8550e154ef7f" providerId="Windows Live" clId="Web-{3E9CE03B-1E89-49E5-A0E5-C4B8C4F1D14B}" dt="2023-04-27T15:20:33.088" v="109"/>
          <ac:spMkLst>
            <pc:docMk/>
            <pc:sldMk cId="707443802" sldId="329"/>
            <ac:spMk id="2" creationId="{20CC4081-F0AF-0821-1951-D0B7CFCD8A06}"/>
          </ac:spMkLst>
        </pc:spChg>
      </pc:sldChg>
      <pc:sldChg chg="modSp">
        <pc:chgData name="Liu Rich" userId="6afd8550e154ef7f" providerId="Windows Live" clId="Web-{3E9CE03B-1E89-49E5-A0E5-C4B8C4F1D14B}" dt="2023-04-27T15:19:34.102" v="103" actId="20577"/>
        <pc:sldMkLst>
          <pc:docMk/>
          <pc:sldMk cId="932677040" sldId="330"/>
        </pc:sldMkLst>
        <pc:spChg chg="mod">
          <ac:chgData name="Liu Rich" userId="6afd8550e154ef7f" providerId="Windows Live" clId="Web-{3E9CE03B-1E89-49E5-A0E5-C4B8C4F1D14B}" dt="2023-04-27T15:19:34.102" v="103" actId="20577"/>
          <ac:spMkLst>
            <pc:docMk/>
            <pc:sldMk cId="932677040" sldId="330"/>
            <ac:spMk id="3" creationId="{30F35CA7-060F-4F92-0269-FA2EFBD19181}"/>
          </ac:spMkLst>
        </pc:spChg>
      </pc:sldChg>
      <pc:sldChg chg="modSp">
        <pc:chgData name="Liu Rich" userId="6afd8550e154ef7f" providerId="Windows Live" clId="Web-{3E9CE03B-1E89-49E5-A0E5-C4B8C4F1D14B}" dt="2023-04-27T15:32:05.798" v="183" actId="14100"/>
        <pc:sldMkLst>
          <pc:docMk/>
          <pc:sldMk cId="576614659" sldId="332"/>
        </pc:sldMkLst>
        <pc:spChg chg="mod">
          <ac:chgData name="Liu Rich" userId="6afd8550e154ef7f" providerId="Windows Live" clId="Web-{3E9CE03B-1E89-49E5-A0E5-C4B8C4F1D14B}" dt="2023-04-27T15:09:31.114" v="20" actId="20577"/>
          <ac:spMkLst>
            <pc:docMk/>
            <pc:sldMk cId="576614659" sldId="332"/>
            <ac:spMk id="4" creationId="{B7F1A73C-DAE1-6CCC-6603-C76DF1251E9B}"/>
          </ac:spMkLst>
        </pc:spChg>
        <pc:picChg chg="mod">
          <ac:chgData name="Liu Rich" userId="6afd8550e154ef7f" providerId="Windows Live" clId="Web-{3E9CE03B-1E89-49E5-A0E5-C4B8C4F1D14B}" dt="2023-04-27T15:32:05.798" v="183" actId="14100"/>
          <ac:picMkLst>
            <pc:docMk/>
            <pc:sldMk cId="576614659" sldId="332"/>
            <ac:picMk id="3" creationId="{39FDCA26-A356-DFA4-01E6-69764F8AFB6B}"/>
          </ac:picMkLst>
        </pc:picChg>
      </pc:sldChg>
    </pc:docChg>
  </pc:docChgLst>
  <pc:docChgLst>
    <pc:chgData name="Liu Rich" userId="6afd8550e154ef7f" providerId="Windows Live" clId="Web-{60A1D425-E7F9-42DE-A308-FA0D75BB0BFD}"/>
    <pc:docChg chg="delSld">
      <pc:chgData name="Liu Rich" userId="6afd8550e154ef7f" providerId="Windows Live" clId="Web-{60A1D425-E7F9-42DE-A308-FA0D75BB0BFD}" dt="2023-04-28T15:37:34.566" v="0"/>
      <pc:docMkLst>
        <pc:docMk/>
      </pc:docMkLst>
      <pc:sldChg chg="del">
        <pc:chgData name="Liu Rich" userId="6afd8550e154ef7f" providerId="Windows Live" clId="Web-{60A1D425-E7F9-42DE-A308-FA0D75BB0BFD}" dt="2023-04-28T15:37:34.566" v="0"/>
        <pc:sldMkLst>
          <pc:docMk/>
          <pc:sldMk cId="1723456782" sldId="328"/>
        </pc:sldMkLst>
      </pc:sldChg>
    </pc:docChg>
  </pc:docChgLst>
  <pc:docChgLst>
    <pc:chgData name="Liu Rich" userId="6afd8550e154ef7f" providerId="Windows Live" clId="Web-{AB4266E7-30A5-4C08-95E1-A16B420EAA44}"/>
    <pc:docChg chg="addSld modSld">
      <pc:chgData name="Liu Rich" userId="6afd8550e154ef7f" providerId="Windows Live" clId="Web-{AB4266E7-30A5-4C08-95E1-A16B420EAA44}" dt="2023-04-29T17:32:49.759" v="58" actId="20577"/>
      <pc:docMkLst>
        <pc:docMk/>
      </pc:docMkLst>
      <pc:sldChg chg="modSp">
        <pc:chgData name="Liu Rich" userId="6afd8550e154ef7f" providerId="Windows Live" clId="Web-{AB4266E7-30A5-4C08-95E1-A16B420EAA44}" dt="2023-04-29T17:28:06.187" v="8" actId="20577"/>
        <pc:sldMkLst>
          <pc:docMk/>
          <pc:sldMk cId="1315245601" sldId="322"/>
        </pc:sldMkLst>
        <pc:spChg chg="mod">
          <ac:chgData name="Liu Rich" userId="6afd8550e154ef7f" providerId="Windows Live" clId="Web-{AB4266E7-30A5-4C08-95E1-A16B420EAA44}" dt="2023-04-29T17:28:06.187" v="8" actId="20577"/>
          <ac:spMkLst>
            <pc:docMk/>
            <pc:sldMk cId="1315245601" sldId="322"/>
            <ac:spMk id="3" creationId="{4EC6CC36-A0F2-599B-71B8-A961CBD3A255}"/>
          </ac:spMkLst>
        </pc:spChg>
      </pc:sldChg>
      <pc:sldChg chg="delCm">
        <pc:chgData name="Liu Rich" userId="6afd8550e154ef7f" providerId="Windows Live" clId="Web-{AB4266E7-30A5-4C08-95E1-A16B420EAA44}" dt="2023-04-29T17:28:38.438" v="9"/>
        <pc:sldMkLst>
          <pc:docMk/>
          <pc:sldMk cId="3655266683" sldId="32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iu Rich" userId="6afd8550e154ef7f" providerId="Windows Live" clId="Web-{AB4266E7-30A5-4C08-95E1-A16B420EAA44}" dt="2023-04-29T17:28:38.438" v="9"/>
              <pc2:cmMkLst xmlns:pc2="http://schemas.microsoft.com/office/powerpoint/2019/9/main/command">
                <pc:docMk/>
                <pc:sldMk cId="3655266683" sldId="325"/>
                <pc2:cmMk id="{A8158077-1997-4867-9626-2B90E32916E8}"/>
              </pc2:cmMkLst>
            </pc226:cmChg>
          </p:ext>
        </pc:extLst>
      </pc:sldChg>
      <pc:sldChg chg="modSp">
        <pc:chgData name="Liu Rich" userId="6afd8550e154ef7f" providerId="Windows Live" clId="Web-{AB4266E7-30A5-4C08-95E1-A16B420EAA44}" dt="2023-04-29T17:32:49.759" v="58" actId="20577"/>
        <pc:sldMkLst>
          <pc:docMk/>
          <pc:sldMk cId="368693074" sldId="327"/>
        </pc:sldMkLst>
        <pc:spChg chg="mod">
          <ac:chgData name="Liu Rich" userId="6afd8550e154ef7f" providerId="Windows Live" clId="Web-{AB4266E7-30A5-4C08-95E1-A16B420EAA44}" dt="2023-04-29T17:32:49.759" v="58" actId="20577"/>
          <ac:spMkLst>
            <pc:docMk/>
            <pc:sldMk cId="368693074" sldId="327"/>
            <ac:spMk id="5" creationId="{DB1F7E34-C6FD-9493-775D-3E45005764CE}"/>
          </ac:spMkLst>
        </pc:spChg>
      </pc:sldChg>
      <pc:sldChg chg="modSp">
        <pc:chgData name="Liu Rich" userId="6afd8550e154ef7f" providerId="Windows Live" clId="Web-{AB4266E7-30A5-4C08-95E1-A16B420EAA44}" dt="2023-04-29T17:31:32.273" v="49" actId="20577"/>
        <pc:sldMkLst>
          <pc:docMk/>
          <pc:sldMk cId="932677040" sldId="330"/>
        </pc:sldMkLst>
        <pc:spChg chg="mod">
          <ac:chgData name="Liu Rich" userId="6afd8550e154ef7f" providerId="Windows Live" clId="Web-{AB4266E7-30A5-4C08-95E1-A16B420EAA44}" dt="2023-04-29T17:31:32.273" v="49" actId="20577"/>
          <ac:spMkLst>
            <pc:docMk/>
            <pc:sldMk cId="932677040" sldId="330"/>
            <ac:spMk id="3" creationId="{30F35CA7-060F-4F92-0269-FA2EFBD19181}"/>
          </ac:spMkLst>
        </pc:spChg>
      </pc:sldChg>
      <pc:sldChg chg="addCm">
        <pc:chgData name="Liu Rich" userId="6afd8550e154ef7f" providerId="Windows Live" clId="Web-{AB4266E7-30A5-4C08-95E1-A16B420EAA44}" dt="2023-04-29T17:32:03.523" v="50"/>
        <pc:sldMkLst>
          <pc:docMk/>
          <pc:sldMk cId="3638181801" sldId="33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iu Rich" userId="6afd8550e154ef7f" providerId="Windows Live" clId="Web-{AB4266E7-30A5-4C08-95E1-A16B420EAA44}" dt="2023-04-29T17:32:03.523" v="50"/>
              <pc2:cmMkLst xmlns:pc2="http://schemas.microsoft.com/office/powerpoint/2019/9/main/command">
                <pc:docMk/>
                <pc:sldMk cId="3638181801" sldId="331"/>
                <pc2:cmMk id="{545559EB-4943-40C1-85C2-C5FE34063905}"/>
              </pc2:cmMkLst>
            </pc226:cmChg>
          </p:ext>
        </pc:extLst>
      </pc:sldChg>
      <pc:sldChg chg="modSp">
        <pc:chgData name="Liu Rich" userId="6afd8550e154ef7f" providerId="Windows Live" clId="Web-{AB4266E7-30A5-4C08-95E1-A16B420EAA44}" dt="2023-04-29T17:32:35.524" v="53" actId="20577"/>
        <pc:sldMkLst>
          <pc:docMk/>
          <pc:sldMk cId="576614659" sldId="332"/>
        </pc:sldMkLst>
        <pc:spChg chg="mod">
          <ac:chgData name="Liu Rich" userId="6afd8550e154ef7f" providerId="Windows Live" clId="Web-{AB4266E7-30A5-4C08-95E1-A16B420EAA44}" dt="2023-04-29T17:32:35.524" v="53" actId="20577"/>
          <ac:spMkLst>
            <pc:docMk/>
            <pc:sldMk cId="576614659" sldId="332"/>
            <ac:spMk id="4" creationId="{B7F1A73C-DAE1-6CCC-6603-C76DF1251E9B}"/>
          </ac:spMkLst>
        </pc:spChg>
      </pc:sldChg>
      <pc:sldChg chg="addSp modSp new">
        <pc:chgData name="Liu Rich" userId="6afd8550e154ef7f" providerId="Windows Live" clId="Web-{AB4266E7-30A5-4C08-95E1-A16B420EAA44}" dt="2023-04-29T17:30:56.694" v="40" actId="20577"/>
        <pc:sldMkLst>
          <pc:docMk/>
          <pc:sldMk cId="1422042610" sldId="333"/>
        </pc:sldMkLst>
        <pc:spChg chg="mod">
          <ac:chgData name="Liu Rich" userId="6afd8550e154ef7f" providerId="Windows Live" clId="Web-{AB4266E7-30A5-4C08-95E1-A16B420EAA44}" dt="2023-04-29T17:29:24.645" v="11" actId="20577"/>
          <ac:spMkLst>
            <pc:docMk/>
            <pc:sldMk cId="1422042610" sldId="333"/>
            <ac:spMk id="2" creationId="{9DD9E01F-D5FA-FAA1-60CA-BB7787EB3691}"/>
          </ac:spMkLst>
        </pc:spChg>
        <pc:spChg chg="add mod">
          <ac:chgData name="Liu Rich" userId="6afd8550e154ef7f" providerId="Windows Live" clId="Web-{AB4266E7-30A5-4C08-95E1-A16B420EAA44}" dt="2023-04-29T17:30:56.694" v="40" actId="20577"/>
          <ac:spMkLst>
            <pc:docMk/>
            <pc:sldMk cId="1422042610" sldId="333"/>
            <ac:spMk id="3" creationId="{127E905D-B3E2-5A67-A5D2-B62AFE51ABAA}"/>
          </ac:spMkLst>
        </pc:spChg>
      </pc:sldChg>
    </pc:docChg>
  </pc:docChgLst>
  <pc:docChgLst>
    <pc:chgData name="Karnan Gopalakrishnan" userId="a36e6c5f01b59bc6" providerId="Windows Live" clId="Web-{6692E9FD-BF29-4018-9EC2-363466EF6062}"/>
    <pc:docChg chg="modSld">
      <pc:chgData name="Karnan Gopalakrishnan" userId="a36e6c5f01b59bc6" providerId="Windows Live" clId="Web-{6692E9FD-BF29-4018-9EC2-363466EF6062}" dt="2023-04-27T16:27:22.575" v="104" actId="20577"/>
      <pc:docMkLst>
        <pc:docMk/>
      </pc:docMkLst>
      <pc:sldChg chg="addSp modSp">
        <pc:chgData name="Karnan Gopalakrishnan" userId="a36e6c5f01b59bc6" providerId="Windows Live" clId="Web-{6692E9FD-BF29-4018-9EC2-363466EF6062}" dt="2023-04-27T16:27:22.575" v="104" actId="20577"/>
        <pc:sldMkLst>
          <pc:docMk/>
          <pc:sldMk cId="3655266683" sldId="325"/>
        </pc:sldMkLst>
        <pc:spChg chg="add mod">
          <ac:chgData name="Karnan Gopalakrishnan" userId="a36e6c5f01b59bc6" providerId="Windows Live" clId="Web-{6692E9FD-BF29-4018-9EC2-363466EF6062}" dt="2023-04-27T16:27:22.575" v="104" actId="20577"/>
          <ac:spMkLst>
            <pc:docMk/>
            <pc:sldMk cId="3655266683" sldId="325"/>
            <ac:spMk id="3" creationId="{CD39033D-F78C-EEE5-6B1D-5807AE683B6E}"/>
          </ac:spMkLst>
        </pc:spChg>
      </pc:sldChg>
    </pc:docChg>
  </pc:docChgLst>
  <pc:docChgLst>
    <pc:chgData name="Liu Rich" userId="6afd8550e154ef7f" providerId="Windows Live" clId="Web-{F46F1EA4-4F1D-48D2-834E-970B4791FFC7}"/>
    <pc:docChg chg="modSld">
      <pc:chgData name="Liu Rich" userId="6afd8550e154ef7f" providerId="Windows Live" clId="Web-{F46F1EA4-4F1D-48D2-834E-970B4791FFC7}" dt="2023-04-30T04:57:23.319" v="30" actId="20577"/>
      <pc:docMkLst>
        <pc:docMk/>
      </pc:docMkLst>
      <pc:sldChg chg="addSp delSp modSp">
        <pc:chgData name="Liu Rich" userId="6afd8550e154ef7f" providerId="Windows Live" clId="Web-{F46F1EA4-4F1D-48D2-834E-970B4791FFC7}" dt="2023-04-30T04:56:11.848" v="17" actId="1076"/>
        <pc:sldMkLst>
          <pc:docMk/>
          <pc:sldMk cId="975789430" sldId="312"/>
        </pc:sldMkLst>
        <pc:picChg chg="add mod">
          <ac:chgData name="Liu Rich" userId="6afd8550e154ef7f" providerId="Windows Live" clId="Web-{F46F1EA4-4F1D-48D2-834E-970B4791FFC7}" dt="2023-04-30T04:56:11.739" v="16" actId="1076"/>
          <ac:picMkLst>
            <pc:docMk/>
            <pc:sldMk cId="975789430" sldId="312"/>
            <ac:picMk id="3" creationId="{F7325F5D-201E-C450-2D7C-69F86448F549}"/>
          </ac:picMkLst>
        </pc:picChg>
        <pc:picChg chg="del">
          <ac:chgData name="Liu Rich" userId="6afd8550e154ef7f" providerId="Windows Live" clId="Web-{F46F1EA4-4F1D-48D2-834E-970B4791FFC7}" dt="2023-04-30T04:55:22.660" v="0"/>
          <ac:picMkLst>
            <pc:docMk/>
            <pc:sldMk cId="975789430" sldId="312"/>
            <ac:picMk id="6" creationId="{B237022F-2A8F-3CAD-4D9B-0EDBA22929D4}"/>
          </ac:picMkLst>
        </pc:picChg>
        <pc:picChg chg="mod">
          <ac:chgData name="Liu Rich" userId="6afd8550e154ef7f" providerId="Windows Live" clId="Web-{F46F1EA4-4F1D-48D2-834E-970B4791FFC7}" dt="2023-04-30T04:56:11.848" v="17" actId="1076"/>
          <ac:picMkLst>
            <pc:docMk/>
            <pc:sldMk cId="975789430" sldId="312"/>
            <ac:picMk id="7" creationId="{C134FD51-4594-FD9D-9B23-2536F5BF7EC6}"/>
          </ac:picMkLst>
        </pc:picChg>
      </pc:sldChg>
      <pc:sldChg chg="modSp">
        <pc:chgData name="Liu Rich" userId="6afd8550e154ef7f" providerId="Windows Live" clId="Web-{F46F1EA4-4F1D-48D2-834E-970B4791FFC7}" dt="2023-04-30T04:57:23.319" v="30" actId="20577"/>
        <pc:sldMkLst>
          <pc:docMk/>
          <pc:sldMk cId="368693074" sldId="327"/>
        </pc:sldMkLst>
        <pc:spChg chg="mod">
          <ac:chgData name="Liu Rich" userId="6afd8550e154ef7f" providerId="Windows Live" clId="Web-{F46F1EA4-4F1D-48D2-834E-970B4791FFC7}" dt="2023-04-30T04:57:23.319" v="30" actId="20577"/>
          <ac:spMkLst>
            <pc:docMk/>
            <pc:sldMk cId="368693074" sldId="327"/>
            <ac:spMk id="5" creationId="{DB1F7E34-C6FD-9493-775D-3E45005764CE}"/>
          </ac:spMkLst>
        </pc:spChg>
      </pc:sldChg>
    </pc:docChg>
  </pc:docChgLst>
  <pc:docChgLst>
    <pc:chgData name="Liu Rich" userId="6afd8550e154ef7f" providerId="Windows Live" clId="Web-{AC733A3C-A3C0-45E5-8676-FA365D04886B}"/>
    <pc:docChg chg="mod addSld delSld modSld sldOrd">
      <pc:chgData name="Liu Rich" userId="6afd8550e154ef7f" providerId="Windows Live" clId="Web-{AC733A3C-A3C0-45E5-8676-FA365D04886B}" dt="2023-04-27T15:06:40.077" v="697" actId="20577"/>
      <pc:docMkLst>
        <pc:docMk/>
      </pc:docMkLst>
      <pc:sldChg chg="modSp addCm">
        <pc:chgData name="Liu Rich" userId="6afd8550e154ef7f" providerId="Windows Live" clId="Web-{AC733A3C-A3C0-45E5-8676-FA365D04886B}" dt="2023-04-27T14:54:22.944" v="675" actId="20577"/>
        <pc:sldMkLst>
          <pc:docMk/>
          <pc:sldMk cId="0" sldId="256"/>
        </pc:sldMkLst>
        <pc:spChg chg="mod">
          <ac:chgData name="Liu Rich" userId="6afd8550e154ef7f" providerId="Windows Live" clId="Web-{AC733A3C-A3C0-45E5-8676-FA365D04886B}" dt="2023-04-27T14:54:22.944" v="675" actId="20577"/>
          <ac:spMkLst>
            <pc:docMk/>
            <pc:sldMk cId="0" sldId="256"/>
            <ac:spMk id="21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iu Rich" userId="6afd8550e154ef7f" providerId="Windows Live" clId="Web-{AC733A3C-A3C0-45E5-8676-FA365D04886B}" dt="2023-04-27T14:36:09.395" v="606"/>
              <pc2:cmMkLst xmlns:pc2="http://schemas.microsoft.com/office/powerpoint/2019/9/main/command">
                <pc:docMk/>
                <pc:sldMk cId="0" sldId="256"/>
                <pc2:cmMk id="{DCA0A7D0-8053-4840-B1C3-37AAE74FFD45}"/>
              </pc2:cmMkLst>
            </pc226:cmChg>
          </p:ext>
        </pc:extLst>
      </pc:sldChg>
      <pc:sldChg chg="modSp del">
        <pc:chgData name="Liu Rich" userId="6afd8550e154ef7f" providerId="Windows Live" clId="Web-{AC733A3C-A3C0-45E5-8676-FA365D04886B}" dt="2023-04-27T13:51:56.297" v="216"/>
        <pc:sldMkLst>
          <pc:docMk/>
          <pc:sldMk cId="0" sldId="257"/>
        </pc:sldMkLst>
        <pc:spChg chg="mod">
          <ac:chgData name="Liu Rich" userId="6afd8550e154ef7f" providerId="Windows Live" clId="Web-{AC733A3C-A3C0-45E5-8676-FA365D04886B}" dt="2023-04-27T13:33:12.153" v="98" actId="20577"/>
          <ac:spMkLst>
            <pc:docMk/>
            <pc:sldMk cId="0" sldId="257"/>
            <ac:spMk id="223" creationId="{00000000-0000-0000-0000-000000000000}"/>
          </ac:spMkLst>
        </pc:spChg>
      </pc:sldChg>
      <pc:sldChg chg="modSp addCm delCm">
        <pc:chgData name="Liu Rich" userId="6afd8550e154ef7f" providerId="Windows Live" clId="Web-{AC733A3C-A3C0-45E5-8676-FA365D04886B}" dt="2023-04-27T14:55:00.336" v="678"/>
        <pc:sldMkLst>
          <pc:docMk/>
          <pc:sldMk cId="0" sldId="258"/>
        </pc:sldMkLst>
        <pc:spChg chg="mod">
          <ac:chgData name="Liu Rich" userId="6afd8550e154ef7f" providerId="Windows Live" clId="Web-{AC733A3C-A3C0-45E5-8676-FA365D04886B}" dt="2023-04-27T13:30:50.883" v="83" actId="20577"/>
          <ac:spMkLst>
            <pc:docMk/>
            <pc:sldMk cId="0" sldId="258"/>
            <ac:spMk id="8" creationId="{E1FD7B19-F049-AFFA-8FDD-41B117A68FB1}"/>
          </ac:spMkLst>
        </pc:spChg>
        <pc:spChg chg="mod">
          <ac:chgData name="Liu Rich" userId="6afd8550e154ef7f" providerId="Windows Live" clId="Web-{AC733A3C-A3C0-45E5-8676-FA365D04886B}" dt="2023-04-27T13:52:37.220" v="226" actId="20577"/>
          <ac:spMkLst>
            <pc:docMk/>
            <pc:sldMk cId="0" sldId="258"/>
            <ac:spMk id="10" creationId="{C12698F9-A712-72F2-30E5-ECB07A07BF18}"/>
          </ac:spMkLst>
        </pc:spChg>
        <pc:spChg chg="mod">
          <ac:chgData name="Liu Rich" userId="6afd8550e154ef7f" providerId="Windows Live" clId="Web-{AC733A3C-A3C0-45E5-8676-FA365D04886B}" dt="2023-04-27T14:54:54.711" v="677"/>
          <ac:spMkLst>
            <pc:docMk/>
            <pc:sldMk cId="0" sldId="258"/>
            <ac:spMk id="230" creationId="{00000000-0000-0000-0000-000000000000}"/>
          </ac:spMkLst>
        </pc:spChg>
        <pc:spChg chg="mod">
          <ac:chgData name="Liu Rich" userId="6afd8550e154ef7f" providerId="Windows Live" clId="Web-{AC733A3C-A3C0-45E5-8676-FA365D04886B}" dt="2023-04-27T14:55:00.336" v="678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Liu Rich" userId="6afd8550e154ef7f" providerId="Windows Live" clId="Web-{AC733A3C-A3C0-45E5-8676-FA365D04886B}" dt="2023-04-27T13:39:20.523" v="131" actId="20577"/>
          <ac:spMkLst>
            <pc:docMk/>
            <pc:sldMk cId="0" sldId="258"/>
            <ac:spMk id="234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Liu Rich" userId="6afd8550e154ef7f" providerId="Windows Live" clId="Web-{AC733A3C-A3C0-45E5-8676-FA365D04886B}" dt="2023-04-27T13:43:54.735" v="187"/>
              <pc2:cmMkLst xmlns:pc2="http://schemas.microsoft.com/office/powerpoint/2019/9/main/command">
                <pc:docMk/>
                <pc:sldMk cId="0" sldId="258"/>
                <pc2:cmMk id="{27212A4C-DFB2-4AC8-9F40-54F5C653892C}"/>
              </pc2:cmMkLst>
            </pc226:cmChg>
          </p:ext>
        </pc:extLst>
      </pc:sldChg>
      <pc:sldChg chg="modSp">
        <pc:chgData name="Liu Rich" userId="6afd8550e154ef7f" providerId="Windows Live" clId="Web-{AC733A3C-A3C0-45E5-8676-FA365D04886B}" dt="2023-04-27T14:54:32.413" v="676" actId="20577"/>
        <pc:sldMkLst>
          <pc:docMk/>
          <pc:sldMk cId="0" sldId="260"/>
        </pc:sldMkLst>
        <pc:spChg chg="mod">
          <ac:chgData name="Liu Rich" userId="6afd8550e154ef7f" providerId="Windows Live" clId="Web-{AC733A3C-A3C0-45E5-8676-FA365D04886B}" dt="2023-04-27T14:54:32.413" v="676" actId="20577"/>
          <ac:spMkLst>
            <pc:docMk/>
            <pc:sldMk cId="0" sldId="260"/>
            <ac:spMk id="252" creationId="{00000000-0000-0000-0000-000000000000}"/>
          </ac:spMkLst>
        </pc:spChg>
      </pc:sldChg>
      <pc:sldChg chg="modSp ord">
        <pc:chgData name="Liu Rich" userId="6afd8550e154ef7f" providerId="Windows Live" clId="Web-{AC733A3C-A3C0-45E5-8676-FA365D04886B}" dt="2023-04-27T14:28:18.099" v="490" actId="20577"/>
        <pc:sldMkLst>
          <pc:docMk/>
          <pc:sldMk cId="0" sldId="261"/>
        </pc:sldMkLst>
        <pc:spChg chg="mod">
          <ac:chgData name="Liu Rich" userId="6afd8550e154ef7f" providerId="Windows Live" clId="Web-{AC733A3C-A3C0-45E5-8676-FA365D04886B}" dt="2023-04-27T14:28:18.099" v="490" actId="20577"/>
          <ac:spMkLst>
            <pc:docMk/>
            <pc:sldMk cId="0" sldId="261"/>
            <ac:spMk id="258" creationId="{00000000-0000-0000-0000-000000000000}"/>
          </ac:spMkLst>
        </pc:spChg>
        <pc:spChg chg="mod">
          <ac:chgData name="Liu Rich" userId="6afd8550e154ef7f" providerId="Windows Live" clId="Web-{AC733A3C-A3C0-45E5-8676-FA365D04886B}" dt="2023-04-27T14:27:28.129" v="482" actId="1076"/>
          <ac:spMkLst>
            <pc:docMk/>
            <pc:sldMk cId="0" sldId="261"/>
            <ac:spMk id="259" creationId="{00000000-0000-0000-0000-000000000000}"/>
          </ac:spMkLst>
        </pc:spChg>
        <pc:picChg chg="mod">
          <ac:chgData name="Liu Rich" userId="6afd8550e154ef7f" providerId="Windows Live" clId="Web-{AC733A3C-A3C0-45E5-8676-FA365D04886B}" dt="2023-04-27T14:27:46.895" v="485" actId="1076"/>
          <ac:picMkLst>
            <pc:docMk/>
            <pc:sldMk cId="0" sldId="261"/>
            <ac:picMk id="4" creationId="{CADCF1A4-5E86-2E9A-A639-74DDA9FE1E3A}"/>
          </ac:picMkLst>
        </pc:picChg>
      </pc:sldChg>
      <pc:sldChg chg="modSp">
        <pc:chgData name="Liu Rich" userId="6afd8550e154ef7f" providerId="Windows Live" clId="Web-{AC733A3C-A3C0-45E5-8676-FA365D04886B}" dt="2023-04-27T14:26:52.440" v="475" actId="1076"/>
        <pc:sldMkLst>
          <pc:docMk/>
          <pc:sldMk cId="0" sldId="262"/>
        </pc:sldMkLst>
        <pc:spChg chg="mod">
          <ac:chgData name="Liu Rich" userId="6afd8550e154ef7f" providerId="Windows Live" clId="Web-{AC733A3C-A3C0-45E5-8676-FA365D04886B}" dt="2023-04-27T14:26:52.440" v="475" actId="1076"/>
          <ac:spMkLst>
            <pc:docMk/>
            <pc:sldMk cId="0" sldId="262"/>
            <ac:spMk id="3" creationId="{9E3EA1A7-F3E1-A1E1-BA35-9C554284DF9D}"/>
          </ac:spMkLst>
        </pc:spChg>
      </pc:sldChg>
      <pc:sldChg chg="modSp add del ord">
        <pc:chgData name="Liu Rich" userId="6afd8550e154ef7f" providerId="Windows Live" clId="Web-{AC733A3C-A3C0-45E5-8676-FA365D04886B}" dt="2023-04-27T13:42:40.155" v="172"/>
        <pc:sldMkLst>
          <pc:docMk/>
          <pc:sldMk cId="0" sldId="277"/>
        </pc:sldMkLst>
        <pc:spChg chg="mod">
          <ac:chgData name="Liu Rich" userId="6afd8550e154ef7f" providerId="Windows Live" clId="Web-{AC733A3C-A3C0-45E5-8676-FA365D04886B}" dt="2023-04-27T13:42:34.076" v="171" actId="20577"/>
          <ac:spMkLst>
            <pc:docMk/>
            <pc:sldMk cId="0" sldId="277"/>
            <ac:spMk id="463" creationId="{00000000-0000-0000-0000-000000000000}"/>
          </ac:spMkLst>
        </pc:spChg>
        <pc:spChg chg="mod">
          <ac:chgData name="Liu Rich" userId="6afd8550e154ef7f" providerId="Windows Live" clId="Web-{AC733A3C-A3C0-45E5-8676-FA365D04886B}" dt="2023-04-27T13:42:10.185" v="169" actId="20577"/>
          <ac:spMkLst>
            <pc:docMk/>
            <pc:sldMk cId="0" sldId="277"/>
            <ac:spMk id="464" creationId="{00000000-0000-0000-0000-000000000000}"/>
          </ac:spMkLst>
        </pc:spChg>
      </pc:sldChg>
      <pc:sldChg chg="addSp delSp modSp">
        <pc:chgData name="Liu Rich" userId="6afd8550e154ef7f" providerId="Windows Live" clId="Web-{AC733A3C-A3C0-45E5-8676-FA365D04886B}" dt="2023-04-27T12:33:11.448" v="1"/>
        <pc:sldMkLst>
          <pc:docMk/>
          <pc:sldMk cId="937520057" sldId="311"/>
        </pc:sldMkLst>
        <pc:spChg chg="del">
          <ac:chgData name="Liu Rich" userId="6afd8550e154ef7f" providerId="Windows Live" clId="Web-{AC733A3C-A3C0-45E5-8676-FA365D04886B}" dt="2023-04-27T12:33:11.448" v="1"/>
          <ac:spMkLst>
            <pc:docMk/>
            <pc:sldMk cId="937520057" sldId="311"/>
            <ac:spMk id="2" creationId="{9B5D3A00-C67C-97B3-EBC2-E96439186F00}"/>
          </ac:spMkLst>
        </pc:spChg>
        <pc:spChg chg="add mod">
          <ac:chgData name="Liu Rich" userId="6afd8550e154ef7f" providerId="Windows Live" clId="Web-{AC733A3C-A3C0-45E5-8676-FA365D04886B}" dt="2023-04-27T12:33:11.448" v="1"/>
          <ac:spMkLst>
            <pc:docMk/>
            <pc:sldMk cId="937520057" sldId="311"/>
            <ac:spMk id="5" creationId="{9C9B58A5-5C47-E94A-F82E-025C1DA2FED8}"/>
          </ac:spMkLst>
        </pc:spChg>
        <pc:picChg chg="del">
          <ac:chgData name="Liu Rich" userId="6afd8550e154ef7f" providerId="Windows Live" clId="Web-{AC733A3C-A3C0-45E5-8676-FA365D04886B}" dt="2023-04-27T12:33:08.073" v="0"/>
          <ac:picMkLst>
            <pc:docMk/>
            <pc:sldMk cId="937520057" sldId="311"/>
            <ac:picMk id="3" creationId="{5C8F65FD-A769-DDFF-BE0A-52E6057CA4B1}"/>
          </ac:picMkLst>
        </pc:picChg>
      </pc:sldChg>
      <pc:sldChg chg="modSp">
        <pc:chgData name="Liu Rich" userId="6afd8550e154ef7f" providerId="Windows Live" clId="Web-{AC733A3C-A3C0-45E5-8676-FA365D04886B}" dt="2023-04-27T13:45:19.253" v="194" actId="20577"/>
        <pc:sldMkLst>
          <pc:docMk/>
          <pc:sldMk cId="975789430" sldId="312"/>
        </pc:sldMkLst>
        <pc:spChg chg="mod">
          <ac:chgData name="Liu Rich" userId="6afd8550e154ef7f" providerId="Windows Live" clId="Web-{AC733A3C-A3C0-45E5-8676-FA365D04886B}" dt="2023-04-27T13:45:19.253" v="194" actId="20577"/>
          <ac:spMkLst>
            <pc:docMk/>
            <pc:sldMk cId="975789430" sldId="312"/>
            <ac:spMk id="2" creationId="{61546278-C57F-4E59-681C-35FEBF96B46F}"/>
          </ac:spMkLst>
        </pc:spChg>
      </pc:sldChg>
      <pc:sldChg chg="modSp ord">
        <pc:chgData name="Liu Rich" userId="6afd8550e154ef7f" providerId="Windows Live" clId="Web-{AC733A3C-A3C0-45E5-8676-FA365D04886B}" dt="2023-04-27T13:47:03.585" v="205" actId="20577"/>
        <pc:sldMkLst>
          <pc:docMk/>
          <pc:sldMk cId="2692142495" sldId="313"/>
        </pc:sldMkLst>
        <pc:spChg chg="mod">
          <ac:chgData name="Liu Rich" userId="6afd8550e154ef7f" providerId="Windows Live" clId="Web-{AC733A3C-A3C0-45E5-8676-FA365D04886B}" dt="2023-04-27T13:47:03.585" v="205" actId="20577"/>
          <ac:spMkLst>
            <pc:docMk/>
            <pc:sldMk cId="2692142495" sldId="313"/>
            <ac:spMk id="2" creationId="{C0824B63-BC28-DC07-3F42-798A559466F0}"/>
          </ac:spMkLst>
        </pc:spChg>
      </pc:sldChg>
      <pc:sldChg chg="modSp ord">
        <pc:chgData name="Liu Rich" userId="6afd8550e154ef7f" providerId="Windows Live" clId="Web-{AC733A3C-A3C0-45E5-8676-FA365D04886B}" dt="2023-04-27T13:46:56.022" v="203" actId="20577"/>
        <pc:sldMkLst>
          <pc:docMk/>
          <pc:sldMk cId="2973599993" sldId="314"/>
        </pc:sldMkLst>
        <pc:spChg chg="mod">
          <ac:chgData name="Liu Rich" userId="6afd8550e154ef7f" providerId="Windows Live" clId="Web-{AC733A3C-A3C0-45E5-8676-FA365D04886B}" dt="2023-04-27T13:46:56.022" v="203" actId="20577"/>
          <ac:spMkLst>
            <pc:docMk/>
            <pc:sldMk cId="2973599993" sldId="314"/>
            <ac:spMk id="2" creationId="{823C59D1-998C-4D9B-D3F2-B89CF82544B2}"/>
          </ac:spMkLst>
        </pc:spChg>
      </pc:sldChg>
      <pc:sldChg chg="del ord">
        <pc:chgData name="Liu Rich" userId="6afd8550e154ef7f" providerId="Windows Live" clId="Web-{AC733A3C-A3C0-45E5-8676-FA365D04886B}" dt="2023-04-27T13:27:59.206" v="77"/>
        <pc:sldMkLst>
          <pc:docMk/>
          <pc:sldMk cId="3311000874" sldId="315"/>
        </pc:sldMkLst>
      </pc:sldChg>
      <pc:sldChg chg="del">
        <pc:chgData name="Liu Rich" userId="6afd8550e154ef7f" providerId="Windows Live" clId="Web-{AC733A3C-A3C0-45E5-8676-FA365D04886B}" dt="2023-04-27T13:46:46.725" v="201"/>
        <pc:sldMkLst>
          <pc:docMk/>
          <pc:sldMk cId="3213261305" sldId="317"/>
        </pc:sldMkLst>
      </pc:sldChg>
      <pc:sldChg chg="delSp modSp addCm delCm">
        <pc:chgData name="Liu Rich" userId="6afd8550e154ef7f" providerId="Windows Live" clId="Web-{AC733A3C-A3C0-45E5-8676-FA365D04886B}" dt="2023-04-27T14:35:39.488" v="605" actId="1076"/>
        <pc:sldMkLst>
          <pc:docMk/>
          <pc:sldMk cId="2764695235" sldId="319"/>
        </pc:sldMkLst>
        <pc:spChg chg="del">
          <ac:chgData name="Liu Rich" userId="6afd8550e154ef7f" providerId="Windows Live" clId="Web-{AC733A3C-A3C0-45E5-8676-FA365D04886B}" dt="2023-04-27T14:34:37.814" v="567"/>
          <ac:spMkLst>
            <pc:docMk/>
            <pc:sldMk cId="2764695235" sldId="319"/>
            <ac:spMk id="3" creationId="{8961E99F-2AD2-EA13-FB98-28F652E18C58}"/>
          </ac:spMkLst>
        </pc:spChg>
        <pc:spChg chg="mod">
          <ac:chgData name="Liu Rich" userId="6afd8550e154ef7f" providerId="Windows Live" clId="Web-{AC733A3C-A3C0-45E5-8676-FA365D04886B}" dt="2023-04-27T14:35:39.488" v="605" actId="1076"/>
          <ac:spMkLst>
            <pc:docMk/>
            <pc:sldMk cId="2764695235" sldId="319"/>
            <ac:spMk id="4" creationId="{FC5FA63D-B1F2-3F37-D2C4-780EBAB349B2}"/>
          </ac:spMkLst>
        </pc:spChg>
        <pc:spChg chg="mod">
          <ac:chgData name="Liu Rich" userId="6afd8550e154ef7f" providerId="Windows Live" clId="Web-{AC733A3C-A3C0-45E5-8676-FA365D04886B}" dt="2023-04-27T14:35:26.018" v="591" actId="1076"/>
          <ac:spMkLst>
            <pc:docMk/>
            <pc:sldMk cId="2764695235" sldId="319"/>
            <ac:spMk id="5" creationId="{FC5FA63D-B1F2-3F37-D2C4-780EBAB349B2}"/>
          </ac:spMkLst>
        </pc:spChg>
        <pc:spChg chg="mod">
          <ac:chgData name="Liu Rich" userId="6afd8550e154ef7f" providerId="Windows Live" clId="Web-{AC733A3C-A3C0-45E5-8676-FA365D04886B}" dt="2023-04-27T14:35:26.081" v="595" actId="1076"/>
          <ac:spMkLst>
            <pc:docMk/>
            <pc:sldMk cId="2764695235" sldId="319"/>
            <ac:spMk id="22" creationId="{9010ABF6-80B3-55A8-D6B2-4038ECF8F440}"/>
          </ac:spMkLst>
        </pc:spChg>
        <pc:spChg chg="del mod">
          <ac:chgData name="Liu Rich" userId="6afd8550e154ef7f" providerId="Windows Live" clId="Web-{AC733A3C-A3C0-45E5-8676-FA365D04886B}" dt="2023-04-27T14:34:47.736" v="574"/>
          <ac:spMkLst>
            <pc:docMk/>
            <pc:sldMk cId="2764695235" sldId="319"/>
            <ac:spMk id="24" creationId="{5CDACD45-63B9-8360-E03D-661847687E1F}"/>
          </ac:spMkLst>
        </pc:spChg>
        <pc:spChg chg="mod">
          <ac:chgData name="Liu Rich" userId="6afd8550e154ef7f" providerId="Windows Live" clId="Web-{AC733A3C-A3C0-45E5-8676-FA365D04886B}" dt="2023-04-27T14:35:26.097" v="596" actId="1076"/>
          <ac:spMkLst>
            <pc:docMk/>
            <pc:sldMk cId="2764695235" sldId="319"/>
            <ac:spMk id="25" creationId="{48C234D7-9535-D694-EA97-831F8E6C465E}"/>
          </ac:spMkLst>
        </pc:spChg>
        <pc:spChg chg="mod">
          <ac:chgData name="Liu Rich" userId="6afd8550e154ef7f" providerId="Windows Live" clId="Web-{AC733A3C-A3C0-45E5-8676-FA365D04886B}" dt="2023-04-27T14:35:26.097" v="597" actId="1076"/>
          <ac:spMkLst>
            <pc:docMk/>
            <pc:sldMk cId="2764695235" sldId="319"/>
            <ac:spMk id="26" creationId="{29D5ABA3-6DDE-CFC4-1E54-82A82CD1D761}"/>
          </ac:spMkLst>
        </pc:spChg>
        <pc:spChg chg="del">
          <ac:chgData name="Liu Rich" userId="6afd8550e154ef7f" providerId="Windows Live" clId="Web-{AC733A3C-A3C0-45E5-8676-FA365D04886B}" dt="2023-04-27T14:34:40.751" v="568"/>
          <ac:spMkLst>
            <pc:docMk/>
            <pc:sldMk cId="2764695235" sldId="319"/>
            <ac:spMk id="35" creationId="{E3619CC3-DE19-F6EC-1E98-8FC3BF6E6134}"/>
          </ac:spMkLst>
        </pc:spChg>
        <pc:picChg chg="del">
          <ac:chgData name="Liu Rich" userId="6afd8550e154ef7f" providerId="Windows Live" clId="Web-{AC733A3C-A3C0-45E5-8676-FA365D04886B}" dt="2023-04-27T14:34:40.751" v="570"/>
          <ac:picMkLst>
            <pc:docMk/>
            <pc:sldMk cId="2764695235" sldId="319"/>
            <ac:picMk id="7" creationId="{8097A49B-9425-CE0B-B678-EA0BF5CBDE1D}"/>
          </ac:picMkLst>
        </pc:picChg>
        <pc:picChg chg="mod">
          <ac:chgData name="Liu Rich" userId="6afd8550e154ef7f" providerId="Windows Live" clId="Web-{AC733A3C-A3C0-45E5-8676-FA365D04886B}" dt="2023-04-27T14:35:26.034" v="592" actId="1076"/>
          <ac:picMkLst>
            <pc:docMk/>
            <pc:sldMk cId="2764695235" sldId="319"/>
            <ac:picMk id="8" creationId="{1141AEDB-B01F-8EF8-C73F-84D2B3FEEA5F}"/>
          </ac:picMkLst>
        </pc:picChg>
        <pc:picChg chg="mod">
          <ac:chgData name="Liu Rich" userId="6afd8550e154ef7f" providerId="Windows Live" clId="Web-{AC733A3C-A3C0-45E5-8676-FA365D04886B}" dt="2023-04-27T14:35:26.065" v="593" actId="1076"/>
          <ac:picMkLst>
            <pc:docMk/>
            <pc:sldMk cId="2764695235" sldId="319"/>
            <ac:picMk id="9" creationId="{C48107C5-ED22-5A4F-2437-CEC31274429B}"/>
          </ac:picMkLst>
        </pc:picChg>
        <pc:picChg chg="mod">
          <ac:chgData name="Liu Rich" userId="6afd8550e154ef7f" providerId="Windows Live" clId="Web-{AC733A3C-A3C0-45E5-8676-FA365D04886B}" dt="2023-04-27T14:35:26.081" v="594" actId="1076"/>
          <ac:picMkLst>
            <pc:docMk/>
            <pc:sldMk cId="2764695235" sldId="319"/>
            <ac:picMk id="10" creationId="{93A84C3E-A136-0B66-BBC1-10E1794BC9F1}"/>
          </ac:picMkLst>
        </pc:picChg>
        <pc:picChg chg="del">
          <ac:chgData name="Liu Rich" userId="6afd8550e154ef7f" providerId="Windows Live" clId="Web-{AC733A3C-A3C0-45E5-8676-FA365D04886B}" dt="2023-04-27T14:34:45.002" v="572"/>
          <ac:picMkLst>
            <pc:docMk/>
            <pc:sldMk cId="2764695235" sldId="319"/>
            <ac:picMk id="15" creationId="{7931341C-DB32-2D7E-CE94-249F48F9D8AA}"/>
          </ac:picMkLst>
        </pc:picChg>
        <pc:cxnChg chg="del">
          <ac:chgData name="Liu Rich" userId="6afd8550e154ef7f" providerId="Windows Live" clId="Web-{AC733A3C-A3C0-45E5-8676-FA365D04886B}" dt="2023-04-27T14:34:43.189" v="571"/>
          <ac:cxnSpMkLst>
            <pc:docMk/>
            <pc:sldMk cId="2764695235" sldId="319"/>
            <ac:cxnSpMk id="28" creationId="{2FE6DC5F-A877-ABBA-A893-8ACF83100C39}"/>
          </ac:cxnSpMkLst>
        </pc:cxnChg>
        <pc:cxnChg chg="mod">
          <ac:chgData name="Liu Rich" userId="6afd8550e154ef7f" providerId="Windows Live" clId="Web-{AC733A3C-A3C0-45E5-8676-FA365D04886B}" dt="2023-04-27T14:35:26.112" v="598" actId="1076"/>
          <ac:cxnSpMkLst>
            <pc:docMk/>
            <pc:sldMk cId="2764695235" sldId="319"/>
            <ac:cxnSpMk id="29" creationId="{1FF9AF3D-1120-652F-E98F-F118E9BD3BE2}"/>
          </ac:cxnSpMkLst>
        </pc:cxnChg>
        <pc:cxnChg chg="mod">
          <ac:chgData name="Liu Rich" userId="6afd8550e154ef7f" providerId="Windows Live" clId="Web-{AC733A3C-A3C0-45E5-8676-FA365D04886B}" dt="2023-04-27T14:35:26.112" v="599" actId="1076"/>
          <ac:cxnSpMkLst>
            <pc:docMk/>
            <pc:sldMk cId="2764695235" sldId="319"/>
            <ac:cxnSpMk id="30" creationId="{C9778066-92A0-47CA-330D-158B5EFD6240}"/>
          </ac:cxnSpMkLst>
        </pc:cxnChg>
        <pc:cxnChg chg="mod">
          <ac:chgData name="Liu Rich" userId="6afd8550e154ef7f" providerId="Windows Live" clId="Web-{AC733A3C-A3C0-45E5-8676-FA365D04886B}" dt="2023-04-27T14:35:26.128" v="600" actId="1076"/>
          <ac:cxnSpMkLst>
            <pc:docMk/>
            <pc:sldMk cId="2764695235" sldId="319"/>
            <ac:cxnSpMk id="31" creationId="{85430708-9795-11EB-1929-62C7A4BFCA78}"/>
          </ac:cxnSpMkLst>
        </pc:cxnChg>
        <pc:cxnChg chg="mod">
          <ac:chgData name="Liu Rich" userId="6afd8550e154ef7f" providerId="Windows Live" clId="Web-{AC733A3C-A3C0-45E5-8676-FA365D04886B}" dt="2023-04-27T14:35:37.238" v="604" actId="1076"/>
          <ac:cxnSpMkLst>
            <pc:docMk/>
            <pc:sldMk cId="2764695235" sldId="319"/>
            <ac:cxnSpMk id="32" creationId="{C26C77F8-3427-EA9C-D4BF-59C7B104C585}"/>
          </ac:cxnSpMkLst>
        </pc:cxnChg>
        <pc:cxnChg chg="del">
          <ac:chgData name="Liu Rich" userId="6afd8550e154ef7f" providerId="Windows Live" clId="Web-{AC733A3C-A3C0-45E5-8676-FA365D04886B}" dt="2023-04-27T14:34:40.751" v="569"/>
          <ac:cxnSpMkLst>
            <pc:docMk/>
            <pc:sldMk cId="2764695235" sldId="319"/>
            <ac:cxnSpMk id="33" creationId="{1293D3D6-3CCC-3023-9D5B-DD232A4E5350}"/>
          </ac:cxnSpMkLst>
        </pc:cxnChg>
        <pc:cxnChg chg="del">
          <ac:chgData name="Liu Rich" userId="6afd8550e154ef7f" providerId="Windows Live" clId="Web-{AC733A3C-A3C0-45E5-8676-FA365D04886B}" dt="2023-04-27T14:34:50.002" v="575"/>
          <ac:cxnSpMkLst>
            <pc:docMk/>
            <pc:sldMk cId="2764695235" sldId="319"/>
            <ac:cxnSpMk id="34" creationId="{DEF20DAF-015B-2E87-8897-FD54482B272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Liu Rich" userId="6afd8550e154ef7f" providerId="Windows Live" clId="Web-{AC733A3C-A3C0-45E5-8676-FA365D04886B}" dt="2023-04-27T14:34:32.673" v="566"/>
              <pc2:cmMkLst xmlns:pc2="http://schemas.microsoft.com/office/powerpoint/2019/9/main/command">
                <pc:docMk/>
                <pc:sldMk cId="2764695235" sldId="319"/>
                <pc2:cmMk id="{533D8510-CFCC-4BB6-873A-28AEEB31F88B}"/>
              </pc2:cmMkLst>
            </pc226:cmChg>
          </p:ext>
        </pc:extLst>
      </pc:sldChg>
      <pc:sldChg chg="ord">
        <pc:chgData name="Liu Rich" userId="6afd8550e154ef7f" providerId="Windows Live" clId="Web-{AC733A3C-A3C0-45E5-8676-FA365D04886B}" dt="2023-04-27T13:51:19.405" v="215"/>
        <pc:sldMkLst>
          <pc:docMk/>
          <pc:sldMk cId="1409664380" sldId="320"/>
        </pc:sldMkLst>
      </pc:sldChg>
      <pc:sldChg chg="addSp delSp modSp">
        <pc:chgData name="Liu Rich" userId="6afd8550e154ef7f" providerId="Windows Live" clId="Web-{AC733A3C-A3C0-45E5-8676-FA365D04886B}" dt="2023-04-27T14:01:57.206" v="245"/>
        <pc:sldMkLst>
          <pc:docMk/>
          <pc:sldMk cId="559234672" sldId="321"/>
        </pc:sldMkLst>
        <pc:spChg chg="mod">
          <ac:chgData name="Liu Rich" userId="6afd8550e154ef7f" providerId="Windows Live" clId="Web-{AC733A3C-A3C0-45E5-8676-FA365D04886B}" dt="2023-04-27T13:42:06.904" v="168" actId="20577"/>
          <ac:spMkLst>
            <pc:docMk/>
            <pc:sldMk cId="559234672" sldId="321"/>
            <ac:spMk id="2" creationId="{26145766-392E-9FCC-5DBB-2C695A1F6178}"/>
          </ac:spMkLst>
        </pc:spChg>
        <pc:spChg chg="mod">
          <ac:chgData name="Liu Rich" userId="6afd8550e154ef7f" providerId="Windows Live" clId="Web-{AC733A3C-A3C0-45E5-8676-FA365D04886B}" dt="2023-04-27T13:42:03.341" v="165" actId="20577"/>
          <ac:spMkLst>
            <pc:docMk/>
            <pc:sldMk cId="559234672" sldId="321"/>
            <ac:spMk id="4" creationId="{8F4D780A-E1EF-21B3-0524-883BF9D1D4BD}"/>
          </ac:spMkLst>
        </pc:spChg>
        <pc:picChg chg="add del">
          <ac:chgData name="Liu Rich" userId="6afd8550e154ef7f" providerId="Windows Live" clId="Web-{AC733A3C-A3C0-45E5-8676-FA365D04886B}" dt="2023-04-27T14:01:57.206" v="245"/>
          <ac:picMkLst>
            <pc:docMk/>
            <pc:sldMk cId="559234672" sldId="321"/>
            <ac:picMk id="8" creationId="{23555548-6B14-E942-C300-6A340E0418D2}"/>
          </ac:picMkLst>
        </pc:picChg>
      </pc:sldChg>
      <pc:sldChg chg="modSp">
        <pc:chgData name="Liu Rich" userId="6afd8550e154ef7f" providerId="Windows Live" clId="Web-{AC733A3C-A3C0-45E5-8676-FA365D04886B}" dt="2023-04-27T14:29:01.163" v="500" actId="20577"/>
        <pc:sldMkLst>
          <pc:docMk/>
          <pc:sldMk cId="1315245601" sldId="322"/>
        </pc:sldMkLst>
        <pc:spChg chg="mod">
          <ac:chgData name="Liu Rich" userId="6afd8550e154ef7f" providerId="Windows Live" clId="Web-{AC733A3C-A3C0-45E5-8676-FA365D04886B}" dt="2023-04-27T13:13:15.116" v="35" actId="20577"/>
          <ac:spMkLst>
            <pc:docMk/>
            <pc:sldMk cId="1315245601" sldId="322"/>
            <ac:spMk id="2" creationId="{1CDA4DB4-91F1-EF74-173C-0F3CCA41DD69}"/>
          </ac:spMkLst>
        </pc:spChg>
        <pc:spChg chg="mod">
          <ac:chgData name="Liu Rich" userId="6afd8550e154ef7f" providerId="Windows Live" clId="Web-{AC733A3C-A3C0-45E5-8676-FA365D04886B}" dt="2023-04-27T14:28:56.694" v="499" actId="20577"/>
          <ac:spMkLst>
            <pc:docMk/>
            <pc:sldMk cId="1315245601" sldId="322"/>
            <ac:spMk id="3" creationId="{4EC6CC36-A0F2-599B-71B8-A961CBD3A255}"/>
          </ac:spMkLst>
        </pc:spChg>
        <pc:spChg chg="mod">
          <ac:chgData name="Liu Rich" userId="6afd8550e154ef7f" providerId="Windows Live" clId="Web-{AC733A3C-A3C0-45E5-8676-FA365D04886B}" dt="2023-04-27T14:29:01.163" v="500" actId="20577"/>
          <ac:spMkLst>
            <pc:docMk/>
            <pc:sldMk cId="1315245601" sldId="322"/>
            <ac:spMk id="4" creationId="{D2F218B2-E56F-0910-9949-85C344DD82D2}"/>
          </ac:spMkLst>
        </pc:spChg>
      </pc:sldChg>
      <pc:sldChg chg="modSp">
        <pc:chgData name="Liu Rich" userId="6afd8550e154ef7f" providerId="Windows Live" clId="Web-{AC733A3C-A3C0-45E5-8676-FA365D04886B}" dt="2023-04-27T13:11:17.565" v="10" actId="20577"/>
        <pc:sldMkLst>
          <pc:docMk/>
          <pc:sldMk cId="3219473029" sldId="323"/>
        </pc:sldMkLst>
        <pc:spChg chg="mod">
          <ac:chgData name="Liu Rich" userId="6afd8550e154ef7f" providerId="Windows Live" clId="Web-{AC733A3C-A3C0-45E5-8676-FA365D04886B}" dt="2023-04-27T13:11:17.565" v="10" actId="20577"/>
          <ac:spMkLst>
            <pc:docMk/>
            <pc:sldMk cId="3219473029" sldId="323"/>
            <ac:spMk id="2" creationId="{6E24EF68-D537-14CC-FCF5-539B00C93E5D}"/>
          </ac:spMkLst>
        </pc:spChg>
      </pc:sldChg>
      <pc:sldChg chg="addSp delSp modSp new add del addCm delCm modCm">
        <pc:chgData name="Liu Rich" userId="6afd8550e154ef7f" providerId="Windows Live" clId="Web-{AC733A3C-A3C0-45E5-8676-FA365D04886B}" dt="2023-04-27T14:50:45" v="664"/>
        <pc:sldMkLst>
          <pc:docMk/>
          <pc:sldMk cId="3655266683" sldId="325"/>
        </pc:sldMkLst>
        <pc:spChg chg="mod">
          <ac:chgData name="Liu Rich" userId="6afd8550e154ef7f" providerId="Windows Live" clId="Web-{AC733A3C-A3C0-45E5-8676-FA365D04886B}" dt="2023-04-27T13:26:04.765" v="45" actId="20577"/>
          <ac:spMkLst>
            <pc:docMk/>
            <pc:sldMk cId="3655266683" sldId="325"/>
            <ac:spMk id="2" creationId="{9842488E-A4BA-3E8C-02D9-0F2F6C5D9380}"/>
          </ac:spMkLst>
        </pc:spChg>
        <pc:spChg chg="add del mod">
          <ac:chgData name="Liu Rich" userId="6afd8550e154ef7f" providerId="Windows Live" clId="Web-{AC733A3C-A3C0-45E5-8676-FA365D04886B}" dt="2023-04-27T14:47:31.775" v="652"/>
          <ac:spMkLst>
            <pc:docMk/>
            <pc:sldMk cId="3655266683" sldId="325"/>
            <ac:spMk id="4" creationId="{63AEF9AD-A4EE-3467-EC44-24004EE8D3ED}"/>
          </ac:spMkLst>
        </pc:spChg>
        <pc:picChg chg="add del mod">
          <ac:chgData name="Liu Rich" userId="6afd8550e154ef7f" providerId="Windows Live" clId="Web-{AC733A3C-A3C0-45E5-8676-FA365D04886B}" dt="2023-04-27T14:48:34.371" v="657"/>
          <ac:picMkLst>
            <pc:docMk/>
            <pc:sldMk cId="3655266683" sldId="325"/>
            <ac:picMk id="3" creationId="{63DBCADE-D765-B063-4F33-5C58B0412D0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iu Rich" userId="6afd8550e154ef7f" providerId="Windows Live" clId="Web-{AC733A3C-A3C0-45E5-8676-FA365D04886B}" dt="2023-04-27T14:50:45" v="664"/>
              <pc2:cmMkLst xmlns:pc2="http://schemas.microsoft.com/office/powerpoint/2019/9/main/command">
                <pc:docMk/>
                <pc:sldMk cId="3655266683" sldId="325"/>
                <pc2:cmMk id="{A8158077-1997-4867-9626-2B90E32916E8}"/>
              </pc2:cmMkLst>
              <pc226:cmRplyChg chg="add">
                <pc226:chgData name="Liu Rich" userId="6afd8550e154ef7f" providerId="Windows Live" clId="Web-{AC733A3C-A3C0-45E5-8676-FA365D04886B}" dt="2023-04-27T14:50:45" v="664"/>
                <pc2:cmRplyMkLst xmlns:pc2="http://schemas.microsoft.com/office/powerpoint/2019/9/main/command">
                  <pc:docMk/>
                  <pc:sldMk cId="3655266683" sldId="325"/>
                  <pc2:cmMk id="{A8158077-1997-4867-9626-2B90E32916E8}"/>
                  <pc2:cmRplyMk id="{67118007-AAD9-4D5D-AA11-38BEE6FDA53A}"/>
                </pc2:cmRplyMkLst>
              </pc226:cmRplyChg>
              <pc226:cmRplyChg chg="add">
                <pc226:chgData name="Liu Rich" userId="6afd8550e154ef7f" providerId="Windows Live" clId="Web-{AC733A3C-A3C0-45E5-8676-FA365D04886B}" dt="2023-04-27T14:50:11.577" v="661"/>
                <pc2:cmRplyMkLst xmlns:pc2="http://schemas.microsoft.com/office/powerpoint/2019/9/main/command">
                  <pc:docMk/>
                  <pc:sldMk cId="3655266683" sldId="325"/>
                  <pc2:cmMk id="{A8158077-1997-4867-9626-2B90E32916E8}"/>
                  <pc2:cmRplyMk id="{C0747C1B-2955-4FC5-86EB-3E5407EE7F86}"/>
                </pc2:cmRplyMkLst>
              </pc226:cmRplyChg>
              <pc226:cmRplyChg chg="add del">
                <pc226:chgData name="Liu Rich" userId="6afd8550e154ef7f" providerId="Windows Live" clId="Web-{AC733A3C-A3C0-45E5-8676-FA365D04886B}" dt="2023-04-27T14:50:35.500" v="663"/>
                <pc2:cmRplyMkLst xmlns:pc2="http://schemas.microsoft.com/office/powerpoint/2019/9/main/command">
                  <pc:docMk/>
                  <pc:sldMk cId="3655266683" sldId="325"/>
                  <pc2:cmMk id="{A8158077-1997-4867-9626-2B90E32916E8}"/>
                  <pc2:cmRplyMk id="{824EE08C-C802-431A-966B-868994ACC203}"/>
                </pc2:cmRplyMkLst>
              </pc226:cmRplyChg>
            </pc226:cmChg>
            <pc226:cmChg xmlns:pc226="http://schemas.microsoft.com/office/powerpoint/2022/06/main/command" chg="add del">
              <pc226:chgData name="Liu Rich" userId="6afd8550e154ef7f" providerId="Windows Live" clId="Web-{AC733A3C-A3C0-45E5-8676-FA365D04886B}" dt="2023-04-27T14:48:26.996" v="655"/>
              <pc2:cmMkLst xmlns:pc2="http://schemas.microsoft.com/office/powerpoint/2019/9/main/command">
                <pc:docMk/>
                <pc:sldMk cId="3655266683" sldId="325"/>
                <pc2:cmMk id="{4127C3B2-B81E-4F61-B56B-863169B71430}"/>
              </pc2:cmMkLst>
            </pc226:cmChg>
          </p:ext>
        </pc:extLst>
      </pc:sldChg>
      <pc:sldChg chg="addSp modSp new">
        <pc:chgData name="Liu Rich" userId="6afd8550e154ef7f" providerId="Windows Live" clId="Web-{AC733A3C-A3C0-45E5-8676-FA365D04886B}" dt="2023-04-27T15:06:40.077" v="697" actId="20577"/>
        <pc:sldMkLst>
          <pc:docMk/>
          <pc:sldMk cId="1771091541" sldId="326"/>
        </pc:sldMkLst>
        <pc:spChg chg="mod">
          <ac:chgData name="Liu Rich" userId="6afd8550e154ef7f" providerId="Windows Live" clId="Web-{AC733A3C-A3C0-45E5-8676-FA365D04886B}" dt="2023-04-27T14:53:40.834" v="671"/>
          <ac:spMkLst>
            <pc:docMk/>
            <pc:sldMk cId="1771091541" sldId="326"/>
            <ac:spMk id="2" creationId="{41F96255-8050-B0C0-26C2-D33AA02CEEC1}"/>
          </ac:spMkLst>
        </pc:spChg>
        <pc:spChg chg="add mod">
          <ac:chgData name="Liu Rich" userId="6afd8550e154ef7f" providerId="Windows Live" clId="Web-{AC733A3C-A3C0-45E5-8676-FA365D04886B}" dt="2023-04-27T15:06:40.077" v="697" actId="20577"/>
          <ac:spMkLst>
            <pc:docMk/>
            <pc:sldMk cId="1771091541" sldId="326"/>
            <ac:spMk id="3" creationId="{47D70055-C873-D6CB-CA88-E7E4DBC081EA}"/>
          </ac:spMkLst>
        </pc:spChg>
        <pc:picChg chg="add mod">
          <ac:chgData name="Liu Rich" userId="6afd8550e154ef7f" providerId="Windows Live" clId="Web-{AC733A3C-A3C0-45E5-8676-FA365D04886B}" dt="2023-04-27T14:58:03.342" v="689" actId="1076"/>
          <ac:picMkLst>
            <pc:docMk/>
            <pc:sldMk cId="1771091541" sldId="326"/>
            <ac:picMk id="4" creationId="{2519632E-C481-DB33-033C-0B33B3CE7794}"/>
          </ac:picMkLst>
        </pc:picChg>
      </pc:sldChg>
      <pc:sldChg chg="addSp delSp modSp new">
        <pc:chgData name="Liu Rich" userId="6afd8550e154ef7f" providerId="Windows Live" clId="Web-{AC733A3C-A3C0-45E5-8676-FA365D04886B}" dt="2023-04-27T14:22:14.634" v="450" actId="1076"/>
        <pc:sldMkLst>
          <pc:docMk/>
          <pc:sldMk cId="368693074" sldId="327"/>
        </pc:sldMkLst>
        <pc:spChg chg="mod">
          <ac:chgData name="Liu Rich" userId="6afd8550e154ef7f" providerId="Windows Live" clId="Web-{AC733A3C-A3C0-45E5-8676-FA365D04886B}" dt="2023-04-27T13:27:39.830" v="75" actId="20577"/>
          <ac:spMkLst>
            <pc:docMk/>
            <pc:sldMk cId="368693074" sldId="327"/>
            <ac:spMk id="2" creationId="{8312B6F1-3F37-FEBB-FE10-7CE112BE2C97}"/>
          </ac:spMkLst>
        </pc:spChg>
        <pc:spChg chg="add mod">
          <ac:chgData name="Liu Rich" userId="6afd8550e154ef7f" providerId="Windows Live" clId="Web-{AC733A3C-A3C0-45E5-8676-FA365D04886B}" dt="2023-04-27T14:22:07.837" v="447" actId="1076"/>
          <ac:spMkLst>
            <pc:docMk/>
            <pc:sldMk cId="368693074" sldId="327"/>
            <ac:spMk id="5" creationId="{DB1F7E34-C6FD-9493-775D-3E45005764CE}"/>
          </ac:spMkLst>
        </pc:spChg>
        <pc:picChg chg="add mod">
          <ac:chgData name="Liu Rich" userId="6afd8550e154ef7f" providerId="Windows Live" clId="Web-{AC733A3C-A3C0-45E5-8676-FA365D04886B}" dt="2023-04-27T14:22:14.634" v="450" actId="1076"/>
          <ac:picMkLst>
            <pc:docMk/>
            <pc:sldMk cId="368693074" sldId="327"/>
            <ac:picMk id="3" creationId="{4F90A5E6-C37E-EA68-9738-DAF9168D0A17}"/>
          </ac:picMkLst>
        </pc:picChg>
        <pc:picChg chg="add del mod">
          <ac:chgData name="Liu Rich" userId="6afd8550e154ef7f" providerId="Windows Live" clId="Web-{AC733A3C-A3C0-45E5-8676-FA365D04886B}" dt="2023-04-27T14:21:39.618" v="435"/>
          <ac:picMkLst>
            <pc:docMk/>
            <pc:sldMk cId="368693074" sldId="327"/>
            <ac:picMk id="4" creationId="{A8CABD0A-30E7-E21C-173A-D176CD802F58}"/>
          </ac:picMkLst>
        </pc:picChg>
      </pc:sldChg>
      <pc:sldChg chg="modSp new ord addCm">
        <pc:chgData name="Liu Rich" userId="6afd8550e154ef7f" providerId="Windows Live" clId="Web-{AC733A3C-A3C0-45E5-8676-FA365D04886B}" dt="2023-04-27T13:48:05.930" v="208"/>
        <pc:sldMkLst>
          <pc:docMk/>
          <pc:sldMk cId="1723456782" sldId="328"/>
        </pc:sldMkLst>
        <pc:spChg chg="mod">
          <ac:chgData name="Liu Rich" userId="6afd8550e154ef7f" providerId="Windows Live" clId="Web-{AC733A3C-A3C0-45E5-8676-FA365D04886B}" dt="2023-04-27T13:12:47.709" v="30" actId="20577"/>
          <ac:spMkLst>
            <pc:docMk/>
            <pc:sldMk cId="1723456782" sldId="328"/>
            <ac:spMk id="2" creationId="{9989175A-0BF3-F912-2E74-13DDD71986D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iu Rich" userId="6afd8550e154ef7f" providerId="Windows Live" clId="Web-{AC733A3C-A3C0-45E5-8676-FA365D04886B}" dt="2023-04-27T13:48:05.930" v="208"/>
              <pc2:cmMkLst xmlns:pc2="http://schemas.microsoft.com/office/powerpoint/2019/9/main/command">
                <pc:docMk/>
                <pc:sldMk cId="1723456782" sldId="328"/>
                <pc2:cmMk id="{F059ADE7-21F5-4430-9E3B-A91011BF93AE}"/>
              </pc2:cmMkLst>
            </pc226:cmChg>
          </p:ext>
        </pc:extLst>
      </pc:sldChg>
      <pc:sldChg chg="modSp new">
        <pc:chgData name="Liu Rich" userId="6afd8550e154ef7f" providerId="Windows Live" clId="Web-{AC733A3C-A3C0-45E5-8676-FA365D04886B}" dt="2023-04-27T14:02:21.222" v="256" actId="20577"/>
        <pc:sldMkLst>
          <pc:docMk/>
          <pc:sldMk cId="707443802" sldId="329"/>
        </pc:sldMkLst>
        <pc:spChg chg="mod">
          <ac:chgData name="Liu Rich" userId="6afd8550e154ef7f" providerId="Windows Live" clId="Web-{AC733A3C-A3C0-45E5-8676-FA365D04886B}" dt="2023-04-27T14:02:21.222" v="256" actId="20577"/>
          <ac:spMkLst>
            <pc:docMk/>
            <pc:sldMk cId="707443802" sldId="329"/>
            <ac:spMk id="3" creationId="{5FA48F54-CF0A-D187-9EFD-0A9A577D3C58}"/>
          </ac:spMkLst>
        </pc:spChg>
      </pc:sldChg>
      <pc:sldChg chg="modSp add ord replId">
        <pc:chgData name="Liu Rich" userId="6afd8550e154ef7f" providerId="Windows Live" clId="Web-{AC733A3C-A3C0-45E5-8676-FA365D04886B}" dt="2023-04-27T14:53:58.006" v="673" actId="20577"/>
        <pc:sldMkLst>
          <pc:docMk/>
          <pc:sldMk cId="932677040" sldId="330"/>
        </pc:sldMkLst>
        <pc:spChg chg="mod">
          <ac:chgData name="Liu Rich" userId="6afd8550e154ef7f" providerId="Windows Live" clId="Web-{AC733A3C-A3C0-45E5-8676-FA365D04886B}" dt="2023-04-27T14:53:58.006" v="673" actId="20577"/>
          <ac:spMkLst>
            <pc:docMk/>
            <pc:sldMk cId="932677040" sldId="330"/>
            <ac:spMk id="2" creationId="{9842488E-A4BA-3E8C-02D9-0F2F6C5D9380}"/>
          </ac:spMkLst>
        </pc:spChg>
      </pc:sldChg>
      <pc:sldChg chg="addSp delSp modSp">
        <pc:chgData name="Liu Rich" userId="6afd8550e154ef7f" providerId="Windows Live" clId="Web-{AC733A3C-A3C0-45E5-8676-FA365D04886B}" dt="2023-04-27T14:56:51.199" v="683" actId="20577"/>
        <pc:sldMkLst>
          <pc:docMk/>
          <pc:sldMk cId="3638181801" sldId="331"/>
        </pc:sldMkLst>
        <pc:spChg chg="add del mod">
          <ac:chgData name="Liu Rich" userId="6afd8550e154ef7f" providerId="Windows Live" clId="Web-{AC733A3C-A3C0-45E5-8676-FA365D04886B}" dt="2023-04-27T13:53:14.627" v="243"/>
          <ac:spMkLst>
            <pc:docMk/>
            <pc:sldMk cId="3638181801" sldId="331"/>
            <ac:spMk id="3" creationId="{7129E395-6B6C-713D-36EA-7ABF57694F65}"/>
          </ac:spMkLst>
        </pc:spChg>
        <pc:spChg chg="mod">
          <ac:chgData name="Liu Rich" userId="6afd8550e154ef7f" providerId="Windows Live" clId="Web-{AC733A3C-A3C0-45E5-8676-FA365D04886B}" dt="2023-04-27T14:56:51.199" v="683" actId="20577"/>
          <ac:spMkLst>
            <pc:docMk/>
            <pc:sldMk cId="3638181801" sldId="331"/>
            <ac:spMk id="4" creationId="{B5EB3FE6-4513-5134-ED62-F5CC3193DF91}"/>
          </ac:spMkLst>
        </pc:spChg>
      </pc:sldChg>
      <pc:sldChg chg="addSp delSp modSp new addCm modCm">
        <pc:chgData name="Liu Rich" userId="6afd8550e154ef7f" providerId="Windows Live" clId="Web-{AC733A3C-A3C0-45E5-8676-FA365D04886B}" dt="2023-04-27T14:35:03.955" v="577"/>
        <pc:sldMkLst>
          <pc:docMk/>
          <pc:sldMk cId="576614659" sldId="332"/>
        </pc:sldMkLst>
        <pc:spChg chg="del">
          <ac:chgData name="Liu Rich" userId="6afd8550e154ef7f" providerId="Windows Live" clId="Web-{AC733A3C-A3C0-45E5-8676-FA365D04886B}" dt="2023-04-27T14:21:48.493" v="438"/>
          <ac:spMkLst>
            <pc:docMk/>
            <pc:sldMk cId="576614659" sldId="332"/>
            <ac:spMk id="2" creationId="{021B7284-71AF-D7D6-792C-A5DE4413CECF}"/>
          </ac:spMkLst>
        </pc:spChg>
        <pc:spChg chg="add mod">
          <ac:chgData name="Liu Rich" userId="6afd8550e154ef7f" providerId="Windows Live" clId="Web-{AC733A3C-A3C0-45E5-8676-FA365D04886B}" dt="2023-04-27T14:33:01.920" v="564" actId="20577"/>
          <ac:spMkLst>
            <pc:docMk/>
            <pc:sldMk cId="576614659" sldId="332"/>
            <ac:spMk id="4" creationId="{B7F1A73C-DAE1-6CCC-6603-C76DF1251E9B}"/>
          </ac:spMkLst>
        </pc:spChg>
        <pc:picChg chg="add mod">
          <ac:chgData name="Liu Rich" userId="6afd8550e154ef7f" providerId="Windows Live" clId="Web-{AC733A3C-A3C0-45E5-8676-FA365D04886B}" dt="2023-04-27T14:23:53.169" v="460" actId="1076"/>
          <ac:picMkLst>
            <pc:docMk/>
            <pc:sldMk cId="576614659" sldId="332"/>
            <ac:picMk id="3" creationId="{39FDCA26-A356-DFA4-01E6-69764F8AFB6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iu Rich" userId="6afd8550e154ef7f" providerId="Windows Live" clId="Web-{AC733A3C-A3C0-45E5-8676-FA365D04886B}" dt="2023-04-27T14:35:03.955" v="577"/>
              <pc2:cmMkLst xmlns:pc2="http://schemas.microsoft.com/office/powerpoint/2019/9/main/command">
                <pc:docMk/>
                <pc:sldMk cId="576614659" sldId="332"/>
                <pc2:cmMk id="{312C1483-2219-4CF1-A1FE-43646048268A}"/>
              </pc2:cmMkLst>
              <pc226:cmRplyChg chg="add">
                <pc226:chgData name="Liu Rich" userId="6afd8550e154ef7f" providerId="Windows Live" clId="Web-{AC733A3C-A3C0-45E5-8676-FA365D04886B}" dt="2023-04-27T14:34:58.002" v="576"/>
                <pc2:cmRplyMkLst xmlns:pc2="http://schemas.microsoft.com/office/powerpoint/2019/9/main/command">
                  <pc:docMk/>
                  <pc:sldMk cId="576614659" sldId="332"/>
                  <pc2:cmMk id="{312C1483-2219-4CF1-A1FE-43646048268A}"/>
                  <pc2:cmRplyMk id="{D8ABB663-B502-4427-AB26-B41B25AD45FB}"/>
                </pc2:cmRplyMkLst>
              </pc226:cmRplyChg>
              <pc226:cmRplyChg chg="add">
                <pc226:chgData name="Liu Rich" userId="6afd8550e154ef7f" providerId="Windows Live" clId="Web-{AC733A3C-A3C0-45E5-8676-FA365D04886B}" dt="2023-04-27T14:35:03.955" v="577"/>
                <pc2:cmRplyMkLst xmlns:pc2="http://schemas.microsoft.com/office/powerpoint/2019/9/main/command">
                  <pc:docMk/>
                  <pc:sldMk cId="576614659" sldId="332"/>
                  <pc2:cmMk id="{312C1483-2219-4CF1-A1FE-43646048268A}"/>
                  <pc2:cmRplyMk id="{85091EAA-9388-431F-A1A9-F6E87D6A4745}"/>
                </pc2:cmRplyMkLst>
              </pc226:cmRplyChg>
            </pc226:cmChg>
          </p:ext>
        </pc:extLst>
      </pc:sldChg>
    </pc:docChg>
  </pc:docChgLst>
  <pc:docChgLst>
    <pc:chgData name="Liu Rich" userId="6afd8550e154ef7f" providerId="Windows Live" clId="Web-{36470509-87CB-4ADD-8286-44F97A2DC4C4}"/>
    <pc:docChg chg="delSld modSld">
      <pc:chgData name="Liu Rich" userId="6afd8550e154ef7f" providerId="Windows Live" clId="Web-{36470509-87CB-4ADD-8286-44F97A2DC4C4}" dt="2023-04-30T04:53:38.640" v="169" actId="20577"/>
      <pc:docMkLst>
        <pc:docMk/>
      </pc:docMkLst>
      <pc:sldChg chg="modSp">
        <pc:chgData name="Liu Rich" userId="6afd8550e154ef7f" providerId="Windows Live" clId="Web-{36470509-87CB-4ADD-8286-44F97A2DC4C4}" dt="2023-04-30T04:48:55.399" v="124" actId="20577"/>
        <pc:sldMkLst>
          <pc:docMk/>
          <pc:sldMk cId="0" sldId="262"/>
        </pc:sldMkLst>
        <pc:spChg chg="mod">
          <ac:chgData name="Liu Rich" userId="6afd8550e154ef7f" providerId="Windows Live" clId="Web-{36470509-87CB-4ADD-8286-44F97A2DC4C4}" dt="2023-04-30T04:48:55.399" v="124" actId="20577"/>
          <ac:spMkLst>
            <pc:docMk/>
            <pc:sldMk cId="0" sldId="262"/>
            <ac:spMk id="265" creationId="{00000000-0000-0000-0000-000000000000}"/>
          </ac:spMkLst>
        </pc:spChg>
      </pc:sldChg>
      <pc:sldChg chg="addSp delSp modSp">
        <pc:chgData name="Liu Rich" userId="6afd8550e154ef7f" providerId="Windows Live" clId="Web-{36470509-87CB-4ADD-8286-44F97A2DC4C4}" dt="2023-04-30T04:35:18.052" v="47" actId="1076"/>
        <pc:sldMkLst>
          <pc:docMk/>
          <pc:sldMk cId="975789430" sldId="312"/>
        </pc:sldMkLst>
        <pc:spChg chg="mod">
          <ac:chgData name="Liu Rich" userId="6afd8550e154ef7f" providerId="Windows Live" clId="Web-{36470509-87CB-4ADD-8286-44F97A2DC4C4}" dt="2023-04-30T04:27:18.416" v="15" actId="20577"/>
          <ac:spMkLst>
            <pc:docMk/>
            <pc:sldMk cId="975789430" sldId="312"/>
            <ac:spMk id="2" creationId="{61546278-C57F-4E59-681C-35FEBF96B46F}"/>
          </ac:spMkLst>
        </pc:spChg>
        <pc:picChg chg="del">
          <ac:chgData name="Liu Rich" userId="6afd8550e154ef7f" providerId="Windows Live" clId="Web-{36470509-87CB-4ADD-8286-44F97A2DC4C4}" dt="2023-04-30T04:26:27.899" v="1"/>
          <ac:picMkLst>
            <pc:docMk/>
            <pc:sldMk cId="975789430" sldId="312"/>
            <ac:picMk id="3" creationId="{C924D275-F807-87E7-45AF-DD6FC4FBA59D}"/>
          </ac:picMkLst>
        </pc:picChg>
        <pc:picChg chg="del">
          <ac:chgData name="Liu Rich" userId="6afd8550e154ef7f" providerId="Windows Live" clId="Web-{36470509-87CB-4ADD-8286-44F97A2DC4C4}" dt="2023-04-30T04:26:26.055" v="0"/>
          <ac:picMkLst>
            <pc:docMk/>
            <pc:sldMk cId="975789430" sldId="312"/>
            <ac:picMk id="4" creationId="{6D6D72F1-94DD-BA49-ABD3-B33976EC2F89}"/>
          </ac:picMkLst>
        </pc:picChg>
        <pc:picChg chg="add del mod">
          <ac:chgData name="Liu Rich" userId="6afd8550e154ef7f" providerId="Windows Live" clId="Web-{36470509-87CB-4ADD-8286-44F97A2DC4C4}" dt="2023-04-30T04:34:24.504" v="26"/>
          <ac:picMkLst>
            <pc:docMk/>
            <pc:sldMk cId="975789430" sldId="312"/>
            <ac:picMk id="5" creationId="{D5844846-04BB-FEFA-580B-AA1DA266AEF8}"/>
          </ac:picMkLst>
        </pc:picChg>
        <pc:picChg chg="add mod">
          <ac:chgData name="Liu Rich" userId="6afd8550e154ef7f" providerId="Windows Live" clId="Web-{36470509-87CB-4ADD-8286-44F97A2DC4C4}" dt="2023-04-30T04:35:17.958" v="46" actId="1076"/>
          <ac:picMkLst>
            <pc:docMk/>
            <pc:sldMk cId="975789430" sldId="312"/>
            <ac:picMk id="6" creationId="{B237022F-2A8F-3CAD-4D9B-0EDBA22929D4}"/>
          </ac:picMkLst>
        </pc:picChg>
        <pc:picChg chg="add mod">
          <ac:chgData name="Liu Rich" userId="6afd8550e154ef7f" providerId="Windows Live" clId="Web-{36470509-87CB-4ADD-8286-44F97A2DC4C4}" dt="2023-04-30T04:35:18.052" v="47" actId="1076"/>
          <ac:picMkLst>
            <pc:docMk/>
            <pc:sldMk cId="975789430" sldId="312"/>
            <ac:picMk id="7" creationId="{C134FD51-4594-FD9D-9B23-2536F5BF7EC6}"/>
          </ac:picMkLst>
        </pc:picChg>
      </pc:sldChg>
      <pc:sldChg chg="modSp">
        <pc:chgData name="Liu Rich" userId="6afd8550e154ef7f" providerId="Windows Live" clId="Web-{36470509-87CB-4ADD-8286-44F97A2DC4C4}" dt="2023-04-30T04:48:18.930" v="120"/>
        <pc:sldMkLst>
          <pc:docMk/>
          <pc:sldMk cId="2764695235" sldId="319"/>
        </pc:sldMkLst>
        <pc:spChg chg="mod">
          <ac:chgData name="Liu Rich" userId="6afd8550e154ef7f" providerId="Windows Live" clId="Web-{36470509-87CB-4ADD-8286-44F97A2DC4C4}" dt="2023-04-30T04:48:18.930" v="120"/>
          <ac:spMkLst>
            <pc:docMk/>
            <pc:sldMk cId="2764695235" sldId="319"/>
            <ac:spMk id="4" creationId="{FC5FA63D-B1F2-3F37-D2C4-780EBAB349B2}"/>
          </ac:spMkLst>
        </pc:spChg>
        <pc:spChg chg="mod">
          <ac:chgData name="Liu Rich" userId="6afd8550e154ef7f" providerId="Windows Live" clId="Web-{36470509-87CB-4ADD-8286-44F97A2DC4C4}" dt="2023-04-30T04:48:15.414" v="119"/>
          <ac:spMkLst>
            <pc:docMk/>
            <pc:sldMk cId="2764695235" sldId="319"/>
            <ac:spMk id="5" creationId="{FC5FA63D-B1F2-3F37-D2C4-780EBAB349B2}"/>
          </ac:spMkLst>
        </pc:spChg>
        <pc:spChg chg="mod">
          <ac:chgData name="Liu Rich" userId="6afd8550e154ef7f" providerId="Windows Live" clId="Web-{36470509-87CB-4ADD-8286-44F97A2DC4C4}" dt="2023-04-30T04:47:45.523" v="113" actId="20577"/>
          <ac:spMkLst>
            <pc:docMk/>
            <pc:sldMk cId="2764695235" sldId="319"/>
            <ac:spMk id="22" creationId="{9010ABF6-80B3-55A8-D6B2-4038ECF8F440}"/>
          </ac:spMkLst>
        </pc:spChg>
        <pc:spChg chg="mod">
          <ac:chgData name="Liu Rich" userId="6afd8550e154ef7f" providerId="Windows Live" clId="Web-{36470509-87CB-4ADD-8286-44F97A2DC4C4}" dt="2023-04-30T04:47:45.523" v="114" actId="20577"/>
          <ac:spMkLst>
            <pc:docMk/>
            <pc:sldMk cId="2764695235" sldId="319"/>
            <ac:spMk id="25" creationId="{48C234D7-9535-D694-EA97-831F8E6C465E}"/>
          </ac:spMkLst>
        </pc:spChg>
        <pc:spChg chg="mod">
          <ac:chgData name="Liu Rich" userId="6afd8550e154ef7f" providerId="Windows Live" clId="Web-{36470509-87CB-4ADD-8286-44F97A2DC4C4}" dt="2023-04-30T04:48:05.851" v="118"/>
          <ac:spMkLst>
            <pc:docMk/>
            <pc:sldMk cId="2764695235" sldId="319"/>
            <ac:spMk id="26" creationId="{29D5ABA3-6DDE-CFC4-1E54-82A82CD1D761}"/>
          </ac:spMkLst>
        </pc:spChg>
      </pc:sldChg>
      <pc:sldChg chg="modSp">
        <pc:chgData name="Liu Rich" userId="6afd8550e154ef7f" providerId="Windows Live" clId="Web-{36470509-87CB-4ADD-8286-44F97A2DC4C4}" dt="2023-04-30T04:46:48.646" v="110"/>
        <pc:sldMkLst>
          <pc:docMk/>
          <pc:sldMk cId="1409664380" sldId="320"/>
        </pc:sldMkLst>
        <pc:spChg chg="mod">
          <ac:chgData name="Liu Rich" userId="6afd8550e154ef7f" providerId="Windows Live" clId="Web-{36470509-87CB-4ADD-8286-44F97A2DC4C4}" dt="2023-04-30T04:46:48.646" v="110"/>
          <ac:spMkLst>
            <pc:docMk/>
            <pc:sldMk cId="1409664380" sldId="320"/>
            <ac:spMk id="2" creationId="{D18ADEC6-43F4-20D7-E6BA-23E7A2EA5449}"/>
          </ac:spMkLst>
        </pc:spChg>
        <pc:spChg chg="mod">
          <ac:chgData name="Liu Rich" userId="6afd8550e154ef7f" providerId="Windows Live" clId="Web-{36470509-87CB-4ADD-8286-44F97A2DC4C4}" dt="2023-04-30T04:46:42.928" v="108" actId="20577"/>
          <ac:spMkLst>
            <pc:docMk/>
            <pc:sldMk cId="1409664380" sldId="320"/>
            <ac:spMk id="3" creationId="{68D7ABDA-35C9-FEAB-4F09-CC452258C158}"/>
          </ac:spMkLst>
        </pc:spChg>
      </pc:sldChg>
      <pc:sldChg chg="modSp">
        <pc:chgData name="Liu Rich" userId="6afd8550e154ef7f" providerId="Windows Live" clId="Web-{36470509-87CB-4ADD-8286-44F97A2DC4C4}" dt="2023-04-30T04:49:23.291" v="127" actId="20577"/>
        <pc:sldMkLst>
          <pc:docMk/>
          <pc:sldMk cId="1315245601" sldId="322"/>
        </pc:sldMkLst>
        <pc:spChg chg="mod">
          <ac:chgData name="Liu Rich" userId="6afd8550e154ef7f" providerId="Windows Live" clId="Web-{36470509-87CB-4ADD-8286-44F97A2DC4C4}" dt="2023-04-30T04:49:23.291" v="127" actId="20577"/>
          <ac:spMkLst>
            <pc:docMk/>
            <pc:sldMk cId="1315245601" sldId="322"/>
            <ac:spMk id="3" creationId="{4EC6CC36-A0F2-599B-71B8-A961CBD3A255}"/>
          </ac:spMkLst>
        </pc:spChg>
      </pc:sldChg>
      <pc:sldChg chg="addSp delSp modSp">
        <pc:chgData name="Liu Rich" userId="6afd8550e154ef7f" providerId="Windows Live" clId="Web-{36470509-87CB-4ADD-8286-44F97A2DC4C4}" dt="2023-04-30T04:53:38.640" v="169" actId="20577"/>
        <pc:sldMkLst>
          <pc:docMk/>
          <pc:sldMk cId="3655266683" sldId="325"/>
        </pc:sldMkLst>
        <pc:spChg chg="mod">
          <ac:chgData name="Liu Rich" userId="6afd8550e154ef7f" providerId="Windows Live" clId="Web-{36470509-87CB-4ADD-8286-44F97A2DC4C4}" dt="2023-04-30T04:53:38.640" v="169" actId="20577"/>
          <ac:spMkLst>
            <pc:docMk/>
            <pc:sldMk cId="3655266683" sldId="325"/>
            <ac:spMk id="3" creationId="{CD39033D-F78C-EEE5-6B1D-5807AE683B6E}"/>
          </ac:spMkLst>
        </pc:spChg>
        <pc:spChg chg="add del mod">
          <ac:chgData name="Liu Rich" userId="6afd8550e154ef7f" providerId="Windows Live" clId="Web-{36470509-87CB-4ADD-8286-44F97A2DC4C4}" dt="2023-04-30T04:52:21.451" v="135"/>
          <ac:spMkLst>
            <pc:docMk/>
            <pc:sldMk cId="3655266683" sldId="325"/>
            <ac:spMk id="5" creationId="{C5CDAEF2-1E52-21CB-09A7-D27A21A2B2DB}"/>
          </ac:spMkLst>
        </pc:spChg>
        <pc:picChg chg="add mod">
          <ac:chgData name="Liu Rich" userId="6afd8550e154ef7f" providerId="Windows Live" clId="Web-{36470509-87CB-4ADD-8286-44F97A2DC4C4}" dt="2023-04-30T04:36:19.897" v="62" actId="14100"/>
          <ac:picMkLst>
            <pc:docMk/>
            <pc:sldMk cId="3655266683" sldId="325"/>
            <ac:picMk id="4" creationId="{F337FA1A-A808-E669-E3F0-AD7027708C49}"/>
          </ac:picMkLst>
        </pc:picChg>
      </pc:sldChg>
      <pc:sldChg chg="modCm">
        <pc:chgData name="Liu Rich" userId="6afd8550e154ef7f" providerId="Windows Live" clId="Web-{36470509-87CB-4ADD-8286-44F97A2DC4C4}" dt="2023-04-30T04:45:57.786" v="101"/>
        <pc:sldMkLst>
          <pc:docMk/>
          <pc:sldMk cId="3638181801" sldId="33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iu Rich" userId="6afd8550e154ef7f" providerId="Windows Live" clId="Web-{36470509-87CB-4ADD-8286-44F97A2DC4C4}" dt="2023-04-30T04:45:57.786" v="101"/>
              <pc2:cmMkLst xmlns:pc2="http://schemas.microsoft.com/office/powerpoint/2019/9/main/command">
                <pc:docMk/>
                <pc:sldMk cId="3638181801" sldId="331"/>
                <pc2:cmMk id="{545559EB-4943-40C1-85C2-C5FE34063905}"/>
              </pc2:cmMkLst>
            </pc226:cmChg>
          </p:ext>
        </pc:extLst>
      </pc:sldChg>
      <pc:sldChg chg="delSp modSp del">
        <pc:chgData name="Liu Rich" userId="6afd8550e154ef7f" providerId="Windows Live" clId="Web-{36470509-87CB-4ADD-8286-44F97A2DC4C4}" dt="2023-04-30T04:36:03.662" v="57"/>
        <pc:sldMkLst>
          <pc:docMk/>
          <pc:sldMk cId="1372920766" sldId="334"/>
        </pc:sldMkLst>
        <pc:spChg chg="mod">
          <ac:chgData name="Liu Rich" userId="6afd8550e154ef7f" providerId="Windows Live" clId="Web-{36470509-87CB-4ADD-8286-44F97A2DC4C4}" dt="2023-04-30T04:35:41.568" v="48" actId="20577"/>
          <ac:spMkLst>
            <pc:docMk/>
            <pc:sldMk cId="1372920766" sldId="334"/>
            <ac:spMk id="7" creationId="{DE2C1D7D-08A6-C3D2-70A7-34817BFE2F89}"/>
          </ac:spMkLst>
        </pc:spChg>
        <pc:picChg chg="del">
          <ac:chgData name="Liu Rich" userId="6afd8550e154ef7f" providerId="Windows Live" clId="Web-{36470509-87CB-4ADD-8286-44F97A2DC4C4}" dt="2023-04-30T04:36:01.209" v="56"/>
          <ac:picMkLst>
            <pc:docMk/>
            <pc:sldMk cId="1372920766" sldId="334"/>
            <ac:picMk id="5" creationId="{4216B618-4307-4127-2F73-F97780EEF249}"/>
          </ac:picMkLst>
        </pc:picChg>
      </pc:sldChg>
    </pc:docChg>
  </pc:docChgLst>
  <pc:docChgLst>
    <pc:chgData name="來賓使用者" providerId="Windows Live" clId="Web-{71A5B94E-815D-4923-82E9-49022B38CCCA}"/>
    <pc:docChg chg="modSld">
      <pc:chgData name="來賓使用者" userId="" providerId="Windows Live" clId="Web-{71A5B94E-815D-4923-82E9-49022B38CCCA}" dt="2023-04-30T07:29:03.215" v="1" actId="20577"/>
      <pc:docMkLst>
        <pc:docMk/>
      </pc:docMkLst>
      <pc:sldChg chg="modSp">
        <pc:chgData name="來賓使用者" userId="" providerId="Windows Live" clId="Web-{71A5B94E-815D-4923-82E9-49022B38CCCA}" dt="2023-04-30T07:29:03.215" v="1" actId="20577"/>
        <pc:sldMkLst>
          <pc:docMk/>
          <pc:sldMk cId="0" sldId="256"/>
        </pc:sldMkLst>
        <pc:spChg chg="mod">
          <ac:chgData name="來賓使用者" userId="" providerId="Windows Live" clId="Web-{71A5B94E-815D-4923-82E9-49022B38CCCA}" dt="2023-04-30T07:29:03.215" v="1" actId="20577"/>
          <ac:spMkLst>
            <pc:docMk/>
            <pc:sldMk cId="0" sldId="256"/>
            <ac:spMk id="215" creationId="{00000000-0000-0000-0000-000000000000}"/>
          </ac:spMkLst>
        </pc:spChg>
      </pc:sldChg>
    </pc:docChg>
  </pc:docChgLst>
  <pc:docChgLst>
    <pc:chgData name="來賓使用者" userId="S::urn:spo:anon#c582bda74e72f8fa5b3a552e0d80318502b405d244eda983055e2b8be8f5113f::" providerId="AD" clId="Web-{411F0F98-C98B-A2DD-7546-991E9F66B9F8}"/>
    <pc:docChg chg="delSld modSld sldOrd">
      <pc:chgData name="來賓使用者" userId="S::urn:spo:anon#c582bda74e72f8fa5b3a552e0d80318502b405d244eda983055e2b8be8f5113f::" providerId="AD" clId="Web-{411F0F98-C98B-A2DD-7546-991E9F66B9F8}" dt="2023-04-22T13:13:51.119" v="431" actId="20577"/>
      <pc:docMkLst>
        <pc:docMk/>
      </pc:docMkLst>
      <pc:sldChg chg="addSp modSp">
        <pc:chgData name="來賓使用者" userId="S::urn:spo:anon#c582bda74e72f8fa5b3a552e0d80318502b405d244eda983055e2b8be8f5113f::" providerId="AD" clId="Web-{411F0F98-C98B-A2DD-7546-991E9F66B9F8}" dt="2023-04-22T12:01:15.749" v="128" actId="20577"/>
        <pc:sldMkLst>
          <pc:docMk/>
          <pc:sldMk cId="0" sldId="256"/>
        </pc:sldMkLst>
        <pc:spChg chg="add mod">
          <ac:chgData name="來賓使用者" userId="S::urn:spo:anon#c582bda74e72f8fa5b3a552e0d80318502b405d244eda983055e2b8be8f5113f::" providerId="AD" clId="Web-{411F0F98-C98B-A2DD-7546-991E9F66B9F8}" dt="2023-04-22T11:50:35.856" v="59" actId="1076"/>
          <ac:spMkLst>
            <pc:docMk/>
            <pc:sldMk cId="0" sldId="256"/>
            <ac:spMk id="2" creationId="{294AED5A-6EB5-6C90-A82A-40BFCFB0BC59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2:01:15.749" v="128" actId="20577"/>
          <ac:spMkLst>
            <pc:docMk/>
            <pc:sldMk cId="0" sldId="256"/>
            <ac:spMk id="214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1:50:39.122" v="60" actId="1076"/>
          <ac:spMkLst>
            <pc:docMk/>
            <pc:sldMk cId="0" sldId="256"/>
            <ac:spMk id="215" creationId="{00000000-0000-0000-0000-000000000000}"/>
          </ac:spMkLst>
        </pc:spChg>
        <pc:picChg chg="mod">
          <ac:chgData name="來賓使用者" userId="S::urn:spo:anon#c582bda74e72f8fa5b3a552e0d80318502b405d244eda983055e2b8be8f5113f::" providerId="AD" clId="Web-{411F0F98-C98B-A2DD-7546-991E9F66B9F8}" dt="2023-04-22T11:42:05.905" v="0" actId="1076"/>
          <ac:picMkLst>
            <pc:docMk/>
            <pc:sldMk cId="0" sldId="256"/>
            <ac:picMk id="216" creationId="{00000000-0000-0000-0000-000000000000}"/>
          </ac:picMkLst>
        </pc:picChg>
      </pc:sldChg>
      <pc:sldChg chg="ord">
        <pc:chgData name="來賓使用者" userId="S::urn:spo:anon#c582bda74e72f8fa5b3a552e0d80318502b405d244eda983055e2b8be8f5113f::" providerId="AD" clId="Web-{411F0F98-C98B-A2DD-7546-991E9F66B9F8}" dt="2023-04-22T13:12:44.492" v="416"/>
        <pc:sldMkLst>
          <pc:docMk/>
          <pc:sldMk cId="0" sldId="257"/>
        </pc:sldMkLst>
      </pc:sldChg>
      <pc:sldChg chg="modSp ord">
        <pc:chgData name="來賓使用者" userId="S::urn:spo:anon#c582bda74e72f8fa5b3a552e0d80318502b405d244eda983055e2b8be8f5113f::" providerId="AD" clId="Web-{411F0F98-C98B-A2DD-7546-991E9F66B9F8}" dt="2023-04-22T12:18:14.199" v="203" actId="20577"/>
        <pc:sldMkLst>
          <pc:docMk/>
          <pc:sldMk cId="0" sldId="258"/>
        </pc:sldMkLst>
        <pc:spChg chg="mod">
          <ac:chgData name="來賓使用者" userId="S::urn:spo:anon#c582bda74e72f8fa5b3a552e0d80318502b405d244eda983055e2b8be8f5113f::" providerId="AD" clId="Web-{411F0F98-C98B-A2DD-7546-991E9F66B9F8}" dt="2023-04-22T12:18:14.199" v="203" actId="20577"/>
          <ac:spMkLst>
            <pc:docMk/>
            <pc:sldMk cId="0" sldId="258"/>
            <ac:spMk id="230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2:10:32.671" v="135" actId="20577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2:12:14.736" v="156" actId="20577"/>
          <ac:spMkLst>
            <pc:docMk/>
            <pc:sldMk cId="0" sldId="258"/>
            <ac:spMk id="232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1:57:40.446" v="103" actId="1076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1:57:27.165" v="101" actId="20577"/>
          <ac:spMkLst>
            <pc:docMk/>
            <pc:sldMk cId="0" sldId="258"/>
            <ac:spMk id="234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1:57:59.447" v="110" actId="1076"/>
          <ac:spMkLst>
            <pc:docMk/>
            <pc:sldMk cId="0" sldId="258"/>
            <ac:spMk id="235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1:55:59.194" v="81" actId="1076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1:56:05.178" v="82" actId="1076"/>
          <ac:spMkLst>
            <pc:docMk/>
            <pc:sldMk cId="0" sldId="258"/>
            <ac:spMk id="238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2:00:13.200" v="124" actId="20577"/>
          <ac:spMkLst>
            <pc:docMk/>
            <pc:sldMk cId="0" sldId="258"/>
            <ac:spMk id="239" creationId="{00000000-0000-0000-0000-000000000000}"/>
          </ac:spMkLst>
        </pc:spChg>
      </pc:sldChg>
      <pc:sldChg chg="modSp ord">
        <pc:chgData name="來賓使用者" userId="S::urn:spo:anon#c582bda74e72f8fa5b3a552e0d80318502b405d244eda983055e2b8be8f5113f::" providerId="AD" clId="Web-{411F0F98-C98B-A2DD-7546-991E9F66B9F8}" dt="2023-04-22T12:17:52.917" v="193" actId="20577"/>
        <pc:sldMkLst>
          <pc:docMk/>
          <pc:sldMk cId="0" sldId="260"/>
        </pc:sldMkLst>
        <pc:spChg chg="mod">
          <ac:chgData name="來賓使用者" userId="S::urn:spo:anon#c582bda74e72f8fa5b3a552e0d80318502b405d244eda983055e2b8be8f5113f::" providerId="AD" clId="Web-{411F0F98-C98B-A2DD-7546-991E9F66B9F8}" dt="2023-04-22T12:13:49.176" v="163" actId="20577"/>
          <ac:spMkLst>
            <pc:docMk/>
            <pc:sldMk cId="0" sldId="260"/>
            <ac:spMk id="250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2:17:52.917" v="193" actId="20577"/>
          <ac:spMkLst>
            <pc:docMk/>
            <pc:sldMk cId="0" sldId="260"/>
            <ac:spMk id="252" creationId="{00000000-0000-0000-0000-000000000000}"/>
          </ac:spMkLst>
        </pc:spChg>
      </pc:sldChg>
      <pc:sldChg chg="addSp delSp modSp ord">
        <pc:chgData name="來賓使用者" userId="S::urn:spo:anon#c582bda74e72f8fa5b3a552e0d80318502b405d244eda983055e2b8be8f5113f::" providerId="AD" clId="Web-{411F0F98-C98B-A2DD-7546-991E9F66B9F8}" dt="2023-04-22T13:11:32.677" v="411" actId="20577"/>
        <pc:sldMkLst>
          <pc:docMk/>
          <pc:sldMk cId="0" sldId="261"/>
        </pc:sldMkLst>
        <pc:spChg chg="mod">
          <ac:chgData name="來賓使用者" userId="S::urn:spo:anon#c582bda74e72f8fa5b3a552e0d80318502b405d244eda983055e2b8be8f5113f::" providerId="AD" clId="Web-{411F0F98-C98B-A2DD-7546-991E9F66B9F8}" dt="2023-04-22T13:11:32.677" v="411" actId="20577"/>
          <ac:spMkLst>
            <pc:docMk/>
            <pc:sldMk cId="0" sldId="261"/>
            <ac:spMk id="258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2:36:35.995" v="250" actId="20577"/>
          <ac:spMkLst>
            <pc:docMk/>
            <pc:sldMk cId="0" sldId="261"/>
            <ac:spMk id="259" creationId="{00000000-0000-0000-0000-000000000000}"/>
          </ac:spMkLst>
        </pc:spChg>
        <pc:picChg chg="add mod modCrop">
          <ac:chgData name="來賓使用者" userId="S::urn:spo:anon#c582bda74e72f8fa5b3a552e0d80318502b405d244eda983055e2b8be8f5113f::" providerId="AD" clId="Web-{411F0F98-C98B-A2DD-7546-991E9F66B9F8}" dt="2023-04-22T12:36:56.902" v="253" actId="1076"/>
          <ac:picMkLst>
            <pc:docMk/>
            <pc:sldMk cId="0" sldId="261"/>
            <ac:picMk id="2" creationId="{3D64C2BB-110F-1AB1-7E0A-C8FF5CAF2436}"/>
          </ac:picMkLst>
        </pc:picChg>
        <pc:picChg chg="del mod">
          <ac:chgData name="來賓使用者" userId="S::urn:spo:anon#c582bda74e72f8fa5b3a552e0d80318502b405d244eda983055e2b8be8f5113f::" providerId="AD" clId="Web-{411F0F98-C98B-A2DD-7546-991E9F66B9F8}" dt="2023-04-22T12:35:10.149" v="230"/>
          <ac:picMkLst>
            <pc:docMk/>
            <pc:sldMk cId="0" sldId="261"/>
            <ac:picMk id="260" creationId="{00000000-0000-0000-0000-000000000000}"/>
          </ac:picMkLst>
        </pc:picChg>
      </pc:sldChg>
      <pc:sldChg chg="addSp modSp ord">
        <pc:chgData name="來賓使用者" userId="S::urn:spo:anon#c582bda74e72f8fa5b3a552e0d80318502b405d244eda983055e2b8be8f5113f::" providerId="AD" clId="Web-{411F0F98-C98B-A2DD-7546-991E9F66B9F8}" dt="2023-04-22T13:11:40.381" v="414" actId="20577"/>
        <pc:sldMkLst>
          <pc:docMk/>
          <pc:sldMk cId="0" sldId="262"/>
        </pc:sldMkLst>
        <pc:spChg chg="mod">
          <ac:chgData name="來賓使用者" userId="S::urn:spo:anon#c582bda74e72f8fa5b3a552e0d80318502b405d244eda983055e2b8be8f5113f::" providerId="AD" clId="Web-{411F0F98-C98B-A2DD-7546-991E9F66B9F8}" dt="2023-04-22T13:11:40.381" v="414" actId="20577"/>
          <ac:spMkLst>
            <pc:docMk/>
            <pc:sldMk cId="0" sldId="262"/>
            <ac:spMk id="265" creationId="{00000000-0000-0000-0000-000000000000}"/>
          </ac:spMkLst>
        </pc:spChg>
        <pc:spChg chg="mod">
          <ac:chgData name="來賓使用者" userId="S::urn:spo:anon#c582bda74e72f8fa5b3a552e0d80318502b405d244eda983055e2b8be8f5113f::" providerId="AD" clId="Web-{411F0F98-C98B-A2DD-7546-991E9F66B9F8}" dt="2023-04-22T12:59:44.002" v="353" actId="1076"/>
          <ac:spMkLst>
            <pc:docMk/>
            <pc:sldMk cId="0" sldId="262"/>
            <ac:spMk id="266" creationId="{00000000-0000-0000-0000-000000000000}"/>
          </ac:spMkLst>
        </pc:spChg>
        <pc:picChg chg="add mod">
          <ac:chgData name="來賓使用者" userId="S::urn:spo:anon#c582bda74e72f8fa5b3a552e0d80318502b405d244eda983055e2b8be8f5113f::" providerId="AD" clId="Web-{411F0F98-C98B-A2DD-7546-991E9F66B9F8}" dt="2023-04-22T13:00:03.065" v="356" actId="1076"/>
          <ac:picMkLst>
            <pc:docMk/>
            <pc:sldMk cId="0" sldId="262"/>
            <ac:picMk id="2" creationId="{2C673D9A-7238-7D8D-D73F-34D9F057FD0F}"/>
          </ac:picMkLst>
        </pc:picChg>
      </pc:sldChg>
      <pc:sldChg chg="ord">
        <pc:chgData name="來賓使用者" userId="S::urn:spo:anon#c582bda74e72f8fa5b3a552e0d80318502b405d244eda983055e2b8be8f5113f::" providerId="AD" clId="Web-{411F0F98-C98B-A2DD-7546-991E9F66B9F8}" dt="2023-04-22T12:19:45.248" v="206"/>
        <pc:sldMkLst>
          <pc:docMk/>
          <pc:sldMk cId="0" sldId="263"/>
        </pc:sldMkLst>
      </pc:sldChg>
      <pc:sldChg chg="ord">
        <pc:chgData name="來賓使用者" userId="S::urn:spo:anon#c582bda74e72f8fa5b3a552e0d80318502b405d244eda983055e2b8be8f5113f::" providerId="AD" clId="Web-{411F0F98-C98B-A2DD-7546-991E9F66B9F8}" dt="2023-04-22T12:19:48.483" v="207"/>
        <pc:sldMkLst>
          <pc:docMk/>
          <pc:sldMk cId="0" sldId="264"/>
        </pc:sldMkLst>
      </pc:sldChg>
      <pc:sldChg chg="ord">
        <pc:chgData name="來賓使用者" userId="S::urn:spo:anon#c582bda74e72f8fa5b3a552e0d80318502b405d244eda983055e2b8be8f5113f::" providerId="AD" clId="Web-{411F0F98-C98B-A2DD-7546-991E9F66B9F8}" dt="2023-04-22T13:12:40.460" v="415"/>
        <pc:sldMkLst>
          <pc:docMk/>
          <pc:sldMk cId="0" sldId="265"/>
        </pc:sldMkLst>
      </pc:sldChg>
      <pc:sldChg chg="modSp ord">
        <pc:chgData name="來賓使用者" userId="S::urn:spo:anon#c582bda74e72f8fa5b3a552e0d80318502b405d244eda983055e2b8be8f5113f::" providerId="AD" clId="Web-{411F0F98-C98B-A2DD-7546-991E9F66B9F8}" dt="2023-04-22T13:13:41.556" v="426" actId="20577"/>
        <pc:sldMkLst>
          <pc:docMk/>
          <pc:sldMk cId="0" sldId="277"/>
        </pc:sldMkLst>
        <pc:spChg chg="mod">
          <ac:chgData name="來賓使用者" userId="S::urn:spo:anon#c582bda74e72f8fa5b3a552e0d80318502b405d244eda983055e2b8be8f5113f::" providerId="AD" clId="Web-{411F0F98-C98B-A2DD-7546-991E9F66B9F8}" dt="2023-04-22T13:13:41.556" v="426" actId="20577"/>
          <ac:spMkLst>
            <pc:docMk/>
            <pc:sldMk cId="0" sldId="277"/>
            <ac:spMk id="463" creationId="{00000000-0000-0000-0000-000000000000}"/>
          </ac:spMkLst>
        </pc:spChg>
      </pc:sldChg>
      <pc:sldChg chg="modSp ord">
        <pc:chgData name="來賓使用者" userId="S::urn:spo:anon#c582bda74e72f8fa5b3a552e0d80318502b405d244eda983055e2b8be8f5113f::" providerId="AD" clId="Web-{411F0F98-C98B-A2DD-7546-991E9F66B9F8}" dt="2023-04-22T13:13:51.119" v="431" actId="20577"/>
        <pc:sldMkLst>
          <pc:docMk/>
          <pc:sldMk cId="0" sldId="285"/>
        </pc:sldMkLst>
        <pc:spChg chg="mod">
          <ac:chgData name="來賓使用者" userId="S::urn:spo:anon#c582bda74e72f8fa5b3a552e0d80318502b405d244eda983055e2b8be8f5113f::" providerId="AD" clId="Web-{411F0F98-C98B-A2DD-7546-991E9F66B9F8}" dt="2023-04-22T13:13:51.119" v="431" actId="20577"/>
          <ac:spMkLst>
            <pc:docMk/>
            <pc:sldMk cId="0" sldId="285"/>
            <ac:spMk id="662" creationId="{00000000-0000-0000-0000-000000000000}"/>
          </ac:spMkLst>
        </pc:spChg>
      </pc:sldChg>
      <pc:sldChg chg="del">
        <pc:chgData name="來賓使用者" userId="S::urn:spo:anon#c582bda74e72f8fa5b3a552e0d80318502b405d244eda983055e2b8be8f5113f::" providerId="AD" clId="Web-{411F0F98-C98B-A2DD-7546-991E9F66B9F8}" dt="2023-04-22T12:13:29.113" v="158"/>
        <pc:sldMkLst>
          <pc:docMk/>
          <pc:sldMk cId="3078468499" sldId="311"/>
        </pc:sldMkLst>
      </pc:sldChg>
    </pc:docChg>
  </pc:docChgLst>
  <pc:docChgLst>
    <pc:chgData name="Karnan Gopalakrishnan" userId="a36e6c5f01b59bc6" providerId="Windows Live" clId="Web-{098F99C7-6D79-44FD-A579-A55605DE1788}"/>
    <pc:docChg chg="addSld delSld modSld">
      <pc:chgData name="Karnan Gopalakrishnan" userId="a36e6c5f01b59bc6" providerId="Windows Live" clId="Web-{098F99C7-6D79-44FD-A579-A55605DE1788}" dt="2023-04-30T03:51:59.359" v="18"/>
      <pc:docMkLst>
        <pc:docMk/>
      </pc:docMkLst>
      <pc:sldChg chg="addSp delSp modSp new">
        <pc:chgData name="Karnan Gopalakrishnan" userId="a36e6c5f01b59bc6" providerId="Windows Live" clId="Web-{098F99C7-6D79-44FD-A579-A55605DE1788}" dt="2023-04-30T03:51:59.359" v="18"/>
        <pc:sldMkLst>
          <pc:docMk/>
          <pc:sldMk cId="1372920766" sldId="334"/>
        </pc:sldMkLst>
        <pc:spChg chg="del mod">
          <ac:chgData name="Karnan Gopalakrishnan" userId="a36e6c5f01b59bc6" providerId="Windows Live" clId="Web-{098F99C7-6D79-44FD-A579-A55605DE1788}" dt="2023-04-30T03:50:20.982" v="3"/>
          <ac:spMkLst>
            <pc:docMk/>
            <pc:sldMk cId="1372920766" sldId="334"/>
            <ac:spMk id="2" creationId="{4B6F5BB2-E9FB-26D3-865A-86C04E4FD2C8}"/>
          </ac:spMkLst>
        </pc:spChg>
        <pc:spChg chg="add del mod">
          <ac:chgData name="Karnan Gopalakrishnan" userId="a36e6c5f01b59bc6" providerId="Windows Live" clId="Web-{098F99C7-6D79-44FD-A579-A55605DE1788}" dt="2023-04-30T03:50:54.201" v="6"/>
          <ac:spMkLst>
            <pc:docMk/>
            <pc:sldMk cId="1372920766" sldId="334"/>
            <ac:spMk id="4" creationId="{6354C90C-FF96-B9D6-6217-78C0DFC7FE94}"/>
          </ac:spMkLst>
        </pc:spChg>
        <pc:spChg chg="add del">
          <ac:chgData name="Karnan Gopalakrishnan" userId="a36e6c5f01b59bc6" providerId="Windows Live" clId="Web-{098F99C7-6D79-44FD-A579-A55605DE1788}" dt="2023-04-30T03:51:59.359" v="18"/>
          <ac:spMkLst>
            <pc:docMk/>
            <pc:sldMk cId="1372920766" sldId="334"/>
            <ac:spMk id="6" creationId="{BD160BC2-E81D-5CE5-FB63-F40ED1000777}"/>
          </ac:spMkLst>
        </pc:spChg>
        <pc:spChg chg="add mod">
          <ac:chgData name="Karnan Gopalakrishnan" userId="a36e6c5f01b59bc6" providerId="Windows Live" clId="Web-{098F99C7-6D79-44FD-A579-A55605DE1788}" dt="2023-04-30T03:51:52.015" v="17" actId="1076"/>
          <ac:spMkLst>
            <pc:docMk/>
            <pc:sldMk cId="1372920766" sldId="334"/>
            <ac:spMk id="7" creationId="{DE2C1D7D-08A6-C3D2-70A7-34817BFE2F89}"/>
          </ac:spMkLst>
        </pc:spChg>
        <pc:picChg chg="add mod">
          <ac:chgData name="Karnan Gopalakrishnan" userId="a36e6c5f01b59bc6" providerId="Windows Live" clId="Web-{098F99C7-6D79-44FD-A579-A55605DE1788}" dt="2023-04-30T03:51:12.374" v="11" actId="1076"/>
          <ac:picMkLst>
            <pc:docMk/>
            <pc:sldMk cId="1372920766" sldId="334"/>
            <ac:picMk id="5" creationId="{4216B618-4307-4127-2F73-F97780EEF249}"/>
          </ac:picMkLst>
        </pc:picChg>
      </pc:sldChg>
      <pc:sldChg chg="add del replId">
        <pc:chgData name="Karnan Gopalakrishnan" userId="a36e6c5f01b59bc6" providerId="Windows Live" clId="Web-{098F99C7-6D79-44FD-A579-A55605DE1788}" dt="2023-04-30T03:50:45.685" v="5"/>
        <pc:sldMkLst>
          <pc:docMk/>
          <pc:sldMk cId="405341856" sldId="335"/>
        </pc:sldMkLst>
      </pc:sldChg>
    </pc:docChg>
  </pc:docChgLst>
  <pc:docChgLst>
    <pc:chgData name="鄭 書丞" userId="fc08001c1e418b57" providerId="Windows Live" clId="Web-{03159BC2-C4CB-47E9-B3F8-643436277A82}"/>
    <pc:docChg chg="delSld modSld sldOrd">
      <pc:chgData name="鄭 書丞" userId="fc08001c1e418b57" providerId="Windows Live" clId="Web-{03159BC2-C4CB-47E9-B3F8-643436277A82}" dt="2023-04-30T07:25:20.568" v="137"/>
      <pc:docMkLst>
        <pc:docMk/>
      </pc:docMkLst>
      <pc:sldChg chg="modSp">
        <pc:chgData name="鄭 書丞" userId="fc08001c1e418b57" providerId="Windows Live" clId="Web-{03159BC2-C4CB-47E9-B3F8-643436277A82}" dt="2023-04-30T05:41:55.340" v="69" actId="1076"/>
        <pc:sldMkLst>
          <pc:docMk/>
          <pc:sldMk cId="1409664380" sldId="320"/>
        </pc:sldMkLst>
        <pc:spChg chg="mod">
          <ac:chgData name="鄭 書丞" userId="fc08001c1e418b57" providerId="Windows Live" clId="Web-{03159BC2-C4CB-47E9-B3F8-643436277A82}" dt="2023-04-30T05:41:47.355" v="68" actId="1076"/>
          <ac:spMkLst>
            <pc:docMk/>
            <pc:sldMk cId="1409664380" sldId="320"/>
            <ac:spMk id="2" creationId="{D18ADEC6-43F4-20D7-E6BA-23E7A2EA5449}"/>
          </ac:spMkLst>
        </pc:spChg>
        <pc:picChg chg="mod">
          <ac:chgData name="鄭 書丞" userId="fc08001c1e418b57" providerId="Windows Live" clId="Web-{03159BC2-C4CB-47E9-B3F8-643436277A82}" dt="2023-04-30T05:41:55.340" v="69" actId="1076"/>
          <ac:picMkLst>
            <pc:docMk/>
            <pc:sldMk cId="1409664380" sldId="320"/>
            <ac:picMk id="4" creationId="{A4F347A2-6901-A90C-D495-F7AC1D5B3723}"/>
          </ac:picMkLst>
        </pc:picChg>
      </pc:sldChg>
      <pc:sldChg chg="addSp delSp modSp">
        <pc:chgData name="鄭 書丞" userId="fc08001c1e418b57" providerId="Windows Live" clId="Web-{03159BC2-C4CB-47E9-B3F8-643436277A82}" dt="2023-04-30T05:53:18.620" v="136" actId="1076"/>
        <pc:sldMkLst>
          <pc:docMk/>
          <pc:sldMk cId="932677040" sldId="330"/>
        </pc:sldMkLst>
        <pc:spChg chg="mod">
          <ac:chgData name="鄭 書丞" userId="fc08001c1e418b57" providerId="Windows Live" clId="Web-{03159BC2-C4CB-47E9-B3F8-643436277A82}" dt="2023-04-30T05:51:23.196" v="117" actId="1076"/>
          <ac:spMkLst>
            <pc:docMk/>
            <pc:sldMk cId="932677040" sldId="330"/>
            <ac:spMk id="3" creationId="{30F35CA7-060F-4F92-0269-FA2EFBD19181}"/>
          </ac:spMkLst>
        </pc:spChg>
        <pc:picChg chg="del mod">
          <ac:chgData name="鄭 書丞" userId="fc08001c1e418b57" providerId="Windows Live" clId="Web-{03159BC2-C4CB-47E9-B3F8-643436277A82}" dt="2023-04-30T05:51:17.899" v="116"/>
          <ac:picMkLst>
            <pc:docMk/>
            <pc:sldMk cId="932677040" sldId="330"/>
            <ac:picMk id="4" creationId="{52C08A02-D802-3669-17AC-0E36A59476DF}"/>
          </ac:picMkLst>
        </pc:picChg>
        <pc:picChg chg="add mod">
          <ac:chgData name="鄭 書丞" userId="fc08001c1e418b57" providerId="Windows Live" clId="Web-{03159BC2-C4CB-47E9-B3F8-643436277A82}" dt="2023-04-30T05:53:18.620" v="136" actId="1076"/>
          <ac:picMkLst>
            <pc:docMk/>
            <pc:sldMk cId="932677040" sldId="330"/>
            <ac:picMk id="5" creationId="{71F3D8A6-23B2-DD06-CA16-FFCFD7377F8D}"/>
          </ac:picMkLst>
        </pc:picChg>
      </pc:sldChg>
      <pc:sldChg chg="addSp modSp">
        <pc:chgData name="鄭 書丞" userId="fc08001c1e418b57" providerId="Windows Live" clId="Web-{03159BC2-C4CB-47E9-B3F8-643436277A82}" dt="2023-04-30T05:46:15.596" v="77" actId="1076"/>
        <pc:sldMkLst>
          <pc:docMk/>
          <pc:sldMk cId="1422042610" sldId="333"/>
        </pc:sldMkLst>
        <pc:spChg chg="mod">
          <ac:chgData name="鄭 書丞" userId="fc08001c1e418b57" providerId="Windows Live" clId="Web-{03159BC2-C4CB-47E9-B3F8-643436277A82}" dt="2023-04-30T05:37:57.976" v="51" actId="1076"/>
          <ac:spMkLst>
            <pc:docMk/>
            <pc:sldMk cId="1422042610" sldId="333"/>
            <ac:spMk id="2" creationId="{9DD9E01F-D5FA-FAA1-60CA-BB7787EB3691}"/>
          </ac:spMkLst>
        </pc:spChg>
        <pc:spChg chg="mod">
          <ac:chgData name="鄭 書丞" userId="fc08001c1e418b57" providerId="Windows Live" clId="Web-{03159BC2-C4CB-47E9-B3F8-643436277A82}" dt="2023-04-30T05:46:15.596" v="77" actId="1076"/>
          <ac:spMkLst>
            <pc:docMk/>
            <pc:sldMk cId="1422042610" sldId="333"/>
            <ac:spMk id="3" creationId="{127E905D-B3E2-5A67-A5D2-B62AFE51ABAA}"/>
          </ac:spMkLst>
        </pc:spChg>
        <pc:spChg chg="add mod">
          <ac:chgData name="鄭 書丞" userId="fc08001c1e418b57" providerId="Windows Live" clId="Web-{03159BC2-C4CB-47E9-B3F8-643436277A82}" dt="2023-04-30T05:39:34.134" v="67" actId="14100"/>
          <ac:spMkLst>
            <pc:docMk/>
            <pc:sldMk cId="1422042610" sldId="333"/>
            <ac:spMk id="7" creationId="{39C0BA25-5242-62B6-DD2A-01918F10EBD5}"/>
          </ac:spMkLst>
        </pc:spChg>
        <pc:picChg chg="mod">
          <ac:chgData name="鄭 書丞" userId="fc08001c1e418b57" providerId="Windows Live" clId="Web-{03159BC2-C4CB-47E9-B3F8-643436277A82}" dt="2023-04-30T05:37:18.147" v="43" actId="14100"/>
          <ac:picMkLst>
            <pc:docMk/>
            <pc:sldMk cId="1422042610" sldId="333"/>
            <ac:picMk id="4" creationId="{9C0E12C0-CF70-6D9C-5CD7-3DAB3199887B}"/>
          </ac:picMkLst>
        </pc:picChg>
        <pc:picChg chg="mod">
          <ac:chgData name="鄭 書丞" userId="fc08001c1e418b57" providerId="Windows Live" clId="Web-{03159BC2-C4CB-47E9-B3F8-643436277A82}" dt="2023-04-30T05:39:04.164" v="63" actId="14100"/>
          <ac:picMkLst>
            <pc:docMk/>
            <pc:sldMk cId="1422042610" sldId="333"/>
            <ac:picMk id="5" creationId="{BFF0073A-D170-07B2-0AD5-431B80EB2BF7}"/>
          </ac:picMkLst>
        </pc:picChg>
        <pc:picChg chg="mod">
          <ac:chgData name="鄭 書丞" userId="fc08001c1e418b57" providerId="Windows Live" clId="Web-{03159BC2-C4CB-47E9-B3F8-643436277A82}" dt="2023-04-30T05:39:00.571" v="62" actId="14100"/>
          <ac:picMkLst>
            <pc:docMk/>
            <pc:sldMk cId="1422042610" sldId="333"/>
            <ac:picMk id="6" creationId="{A68CD538-64F6-4C7E-217B-B04469393DA2}"/>
          </ac:picMkLst>
        </pc:picChg>
      </pc:sldChg>
      <pc:sldChg chg="del">
        <pc:chgData name="鄭 書丞" userId="fc08001c1e418b57" providerId="Windows Live" clId="Web-{03159BC2-C4CB-47E9-B3F8-643436277A82}" dt="2023-04-30T07:25:20.568" v="137"/>
        <pc:sldMkLst>
          <pc:docMk/>
          <pc:sldMk cId="2492370122" sldId="334"/>
        </pc:sldMkLst>
      </pc:sldChg>
      <pc:sldChg chg="modSp ord">
        <pc:chgData name="鄭 書丞" userId="fc08001c1e418b57" providerId="Windows Live" clId="Web-{03159BC2-C4CB-47E9-B3F8-643436277A82}" dt="2023-04-30T05:34:51.628" v="34" actId="20577"/>
        <pc:sldMkLst>
          <pc:docMk/>
          <pc:sldMk cId="1590960610" sldId="335"/>
        </pc:sldMkLst>
        <pc:spChg chg="mod">
          <ac:chgData name="鄭 書丞" userId="fc08001c1e418b57" providerId="Windows Live" clId="Web-{03159BC2-C4CB-47E9-B3F8-643436277A82}" dt="2023-04-30T05:31:28.217" v="11" actId="20577"/>
          <ac:spMkLst>
            <pc:docMk/>
            <pc:sldMk cId="1590960610" sldId="335"/>
            <ac:spMk id="2" creationId="{262A7536-4B52-CF86-7044-A874927891C6}"/>
          </ac:spMkLst>
        </pc:spChg>
        <pc:spChg chg="mod">
          <ac:chgData name="鄭 書丞" userId="fc08001c1e418b57" providerId="Windows Live" clId="Web-{03159BC2-C4CB-47E9-B3F8-643436277A82}" dt="2023-04-30T05:34:51.628" v="34" actId="20577"/>
          <ac:spMkLst>
            <pc:docMk/>
            <pc:sldMk cId="1590960610" sldId="335"/>
            <ac:spMk id="3" creationId="{4AF4D3DC-A49A-1652-9D00-B40285C532C7}"/>
          </ac:spMkLst>
        </pc:spChg>
      </pc:sldChg>
    </pc:docChg>
  </pc:docChgLst>
  <pc:docChgLst>
    <pc:chgData name="來賓使用者" userId="S::urn:spo:anon#c582bda74e72f8fa5b3a552e0d80318502b405d244eda983055e2b8be8f5113f::" providerId="AD" clId="Web-{2F0852A1-4E14-82DA-A60B-BC55B6D351BA}"/>
    <pc:docChg chg="modSld">
      <pc:chgData name="來賓使用者" userId="S::urn:spo:anon#c582bda74e72f8fa5b3a552e0d80318502b405d244eda983055e2b8be8f5113f::" providerId="AD" clId="Web-{2F0852A1-4E14-82DA-A60B-BC55B6D351BA}" dt="2023-04-24T07:04:57.034" v="32" actId="20577"/>
      <pc:docMkLst>
        <pc:docMk/>
      </pc:docMkLst>
      <pc:sldChg chg="modSp">
        <pc:chgData name="來賓使用者" userId="S::urn:spo:anon#c582bda74e72f8fa5b3a552e0d80318502b405d244eda983055e2b8be8f5113f::" providerId="AD" clId="Web-{2F0852A1-4E14-82DA-A60B-BC55B6D351BA}" dt="2023-04-24T07:04:57.034" v="32" actId="20577"/>
        <pc:sldMkLst>
          <pc:docMk/>
          <pc:sldMk cId="0" sldId="261"/>
        </pc:sldMkLst>
        <pc:spChg chg="mod">
          <ac:chgData name="來賓使用者" userId="S::urn:spo:anon#c582bda74e72f8fa5b3a552e0d80318502b405d244eda983055e2b8be8f5113f::" providerId="AD" clId="Web-{2F0852A1-4E14-82DA-A60B-BC55B6D351BA}" dt="2023-04-24T07:04:57.034" v="32" actId="20577"/>
          <ac:spMkLst>
            <pc:docMk/>
            <pc:sldMk cId="0" sldId="261"/>
            <ac:spMk id="258" creationId="{00000000-0000-0000-0000-000000000000}"/>
          </ac:spMkLst>
        </pc:spChg>
      </pc:sldChg>
    </pc:docChg>
  </pc:docChgLst>
  <pc:docChgLst>
    <pc:chgData name="來賓使用者" userId="S::urn:spo:anon#c582bda74e72f8fa5b3a552e0d80318502b405d244eda983055e2b8be8f5113f::" providerId="AD" clId="Web-{32D9DE42-5FD9-CB24-E201-72B9D65F9282}"/>
    <pc:docChg chg="mod modSld">
      <pc:chgData name="來賓使用者" userId="S::urn:spo:anon#c582bda74e72f8fa5b3a552e0d80318502b405d244eda983055e2b8be8f5113f::" providerId="AD" clId="Web-{32D9DE42-5FD9-CB24-E201-72B9D65F9282}" dt="2023-04-23T03:49:56.844" v="129"/>
      <pc:docMkLst>
        <pc:docMk/>
      </pc:docMkLst>
      <pc:sldChg chg="addSp delSp modSp modCm">
        <pc:chgData name="來賓使用者" userId="S::urn:spo:anon#c582bda74e72f8fa5b3a552e0d80318502b405d244eda983055e2b8be8f5113f::" providerId="AD" clId="Web-{32D9DE42-5FD9-CB24-E201-72B9D65F9282}" dt="2023-04-23T03:49:35.062" v="127"/>
        <pc:sldMkLst>
          <pc:docMk/>
          <pc:sldMk cId="0" sldId="256"/>
        </pc:sldMkLst>
        <pc:picChg chg="add mod">
          <ac:chgData name="來賓使用者" userId="S::urn:spo:anon#c582bda74e72f8fa5b3a552e0d80318502b405d244eda983055e2b8be8f5113f::" providerId="AD" clId="Web-{32D9DE42-5FD9-CB24-E201-72B9D65F9282}" dt="2023-04-23T03:41:16.752" v="42" actId="1076"/>
          <ac:picMkLst>
            <pc:docMk/>
            <pc:sldMk cId="0" sldId="256"/>
            <ac:picMk id="3" creationId="{94F678C9-7F9C-7C8A-0837-E45980278D6D}"/>
          </ac:picMkLst>
        </pc:picChg>
        <pc:picChg chg="del mod">
          <ac:chgData name="來賓使用者" userId="S::urn:spo:anon#c582bda74e72f8fa5b3a552e0d80318502b405d244eda983055e2b8be8f5113f::" providerId="AD" clId="Web-{32D9DE42-5FD9-CB24-E201-72B9D65F9282}" dt="2023-04-23T03:41:23.033" v="43"/>
          <ac:picMkLst>
            <pc:docMk/>
            <pc:sldMk cId="0" sldId="256"/>
            <ac:picMk id="216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來賓使用者" userId="S::urn:spo:anon#c582bda74e72f8fa5b3a552e0d80318502b405d244eda983055e2b8be8f5113f::" providerId="AD" clId="Web-{32D9DE42-5FD9-CB24-E201-72B9D65F9282}" dt="2023-04-23T03:49:35.062" v="127"/>
              <pc2:cmMkLst xmlns:pc2="http://schemas.microsoft.com/office/powerpoint/2019/9/main/command">
                <pc:docMk/>
                <pc:sldMk cId="0" sldId="256"/>
                <pc2:cmMk id="{4C5F9438-DF6B-4715-8C7C-CE12FED81E68}"/>
              </pc2:cmMkLst>
              <pc226:cmRplyChg chg="add">
                <pc226:chgData name="來賓使用者" userId="S::urn:spo:anon#c582bda74e72f8fa5b3a552e0d80318502b405d244eda983055e2b8be8f5113f::" providerId="AD" clId="Web-{32D9DE42-5FD9-CB24-E201-72B9D65F9282}" dt="2023-04-23T03:49:35.062" v="127"/>
                <pc2:cmRplyMkLst xmlns:pc2="http://schemas.microsoft.com/office/powerpoint/2019/9/main/command">
                  <pc:docMk/>
                  <pc:sldMk cId="0" sldId="256"/>
                  <pc2:cmMk id="{4C5F9438-DF6B-4715-8C7C-CE12FED81E68}"/>
                  <pc2:cmRplyMk id="{F46E77A0-D4F0-43D2-B737-3C76903FCE8A}"/>
                </pc2:cmRplyMkLst>
              </pc226:cmRplyChg>
            </pc226:cmChg>
          </p:ext>
        </pc:extLst>
      </pc:sldChg>
      <pc:sldChg chg="delSp modSp modCm">
        <pc:chgData name="來賓使用者" userId="S::urn:spo:anon#c582bda74e72f8fa5b3a552e0d80318502b405d244eda983055e2b8be8f5113f::" providerId="AD" clId="Web-{32D9DE42-5FD9-CB24-E201-72B9D65F9282}" dt="2023-04-23T03:49:49.422" v="128"/>
        <pc:sldMkLst>
          <pc:docMk/>
          <pc:sldMk cId="0" sldId="258"/>
        </pc:sldMkLst>
        <pc:spChg chg="del">
          <ac:chgData name="來賓使用者" userId="S::urn:spo:anon#c582bda74e72f8fa5b3a552e0d80318502b405d244eda983055e2b8be8f5113f::" providerId="AD" clId="Web-{32D9DE42-5FD9-CB24-E201-72B9D65F9282}" dt="2023-04-23T03:46:14.729" v="85"/>
          <ac:spMkLst>
            <pc:docMk/>
            <pc:sldMk cId="0" sldId="258"/>
            <ac:spMk id="235" creationId="{00000000-0000-0000-0000-000000000000}"/>
          </ac:spMkLst>
        </pc:spChg>
        <pc:spChg chg="del mod">
          <ac:chgData name="來賓使用者" userId="S::urn:spo:anon#c582bda74e72f8fa5b3a552e0d80318502b405d244eda983055e2b8be8f5113f::" providerId="AD" clId="Web-{32D9DE42-5FD9-CB24-E201-72B9D65F9282}" dt="2023-04-23T03:46:12.447" v="84"/>
          <ac:spMkLst>
            <pc:docMk/>
            <pc:sldMk cId="0" sldId="258"/>
            <ac:spMk id="23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來賓使用者" userId="S::urn:spo:anon#c582bda74e72f8fa5b3a552e0d80318502b405d244eda983055e2b8be8f5113f::" providerId="AD" clId="Web-{32D9DE42-5FD9-CB24-E201-72B9D65F9282}" dt="2023-04-23T03:49:49.422" v="128"/>
              <pc2:cmMkLst xmlns:pc2="http://schemas.microsoft.com/office/powerpoint/2019/9/main/command">
                <pc:docMk/>
                <pc:sldMk cId="0" sldId="258"/>
                <pc2:cmMk id="{7A131C41-F7D3-480D-B468-987249769E37}"/>
              </pc2:cmMkLst>
              <pc226:cmRplyChg chg="add">
                <pc226:chgData name="來賓使用者" userId="S::urn:spo:anon#c582bda74e72f8fa5b3a552e0d80318502b405d244eda983055e2b8be8f5113f::" providerId="AD" clId="Web-{32D9DE42-5FD9-CB24-E201-72B9D65F9282}" dt="2023-04-23T03:49:49.422" v="128"/>
                <pc2:cmRplyMkLst xmlns:pc2="http://schemas.microsoft.com/office/powerpoint/2019/9/main/command">
                  <pc:docMk/>
                  <pc:sldMk cId="0" sldId="258"/>
                  <pc2:cmMk id="{7A131C41-F7D3-480D-B468-987249769E37}"/>
                  <pc2:cmRplyMk id="{08FE6D40-EBFD-4A57-B458-6C568738744B}"/>
                </pc2:cmRplyMkLst>
              </pc226:cmRplyChg>
            </pc226:cmChg>
          </p:ext>
        </pc:extLst>
      </pc:sldChg>
      <pc:sldChg chg="addSp delSp modSp modCm">
        <pc:chgData name="來賓使用者" userId="S::urn:spo:anon#c582bda74e72f8fa5b3a552e0d80318502b405d244eda983055e2b8be8f5113f::" providerId="AD" clId="Web-{32D9DE42-5FD9-CB24-E201-72B9D65F9282}" dt="2023-04-23T03:49:56.844" v="129"/>
        <pc:sldMkLst>
          <pc:docMk/>
          <pc:sldMk cId="0" sldId="260"/>
        </pc:sldMkLst>
        <pc:picChg chg="add del mod">
          <ac:chgData name="來賓使用者" userId="S::urn:spo:anon#c582bda74e72f8fa5b3a552e0d80318502b405d244eda983055e2b8be8f5113f::" providerId="AD" clId="Web-{32D9DE42-5FD9-CB24-E201-72B9D65F9282}" dt="2023-04-23T03:35:11.241" v="26"/>
          <ac:picMkLst>
            <pc:docMk/>
            <pc:sldMk cId="0" sldId="260"/>
            <ac:picMk id="2" creationId="{ED28677B-0929-2A77-DEA9-77231D302501}"/>
          </ac:picMkLst>
        </pc:picChg>
        <pc:picChg chg="add mod modCrop">
          <ac:chgData name="來賓使用者" userId="S::urn:spo:anon#c582bda74e72f8fa5b3a552e0d80318502b405d244eda983055e2b8be8f5113f::" providerId="AD" clId="Web-{32D9DE42-5FD9-CB24-E201-72B9D65F9282}" dt="2023-04-23T03:38:38.669" v="35" actId="1076"/>
          <ac:picMkLst>
            <pc:docMk/>
            <pc:sldMk cId="0" sldId="260"/>
            <ac:picMk id="3" creationId="{AC83EE7A-F8EE-1293-5FCD-522FE6BB6EC1}"/>
          </ac:picMkLst>
        </pc:picChg>
        <pc:picChg chg="del mod">
          <ac:chgData name="來賓使用者" userId="S::urn:spo:anon#c582bda74e72f8fa5b3a552e0d80318502b405d244eda983055e2b8be8f5113f::" providerId="AD" clId="Web-{32D9DE42-5FD9-CB24-E201-72B9D65F9282}" dt="2023-04-23T03:39:02.748" v="37"/>
          <ac:picMkLst>
            <pc:docMk/>
            <pc:sldMk cId="0" sldId="260"/>
            <ac:picMk id="253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來賓使用者" userId="S::urn:spo:anon#c582bda74e72f8fa5b3a552e0d80318502b405d244eda983055e2b8be8f5113f::" providerId="AD" clId="Web-{32D9DE42-5FD9-CB24-E201-72B9D65F9282}" dt="2023-04-23T03:49:56.844" v="129"/>
              <pc2:cmMkLst xmlns:pc2="http://schemas.microsoft.com/office/powerpoint/2019/9/main/command">
                <pc:docMk/>
                <pc:sldMk cId="0" sldId="260"/>
                <pc2:cmMk id="{040D174D-D681-4F3C-A196-FD5670F49CDF}"/>
              </pc2:cmMkLst>
              <pc226:cmRplyChg chg="add">
                <pc226:chgData name="來賓使用者" userId="S::urn:spo:anon#c582bda74e72f8fa5b3a552e0d80318502b405d244eda983055e2b8be8f5113f::" providerId="AD" clId="Web-{32D9DE42-5FD9-CB24-E201-72B9D65F9282}" dt="2023-04-23T03:49:56.844" v="129"/>
                <pc2:cmRplyMkLst xmlns:pc2="http://schemas.microsoft.com/office/powerpoint/2019/9/main/command">
                  <pc:docMk/>
                  <pc:sldMk cId="0" sldId="260"/>
                  <pc2:cmMk id="{040D174D-D681-4F3C-A196-FD5670F49CDF}"/>
                  <pc2:cmRplyMk id="{CC8E03FE-68D9-4A8E-8454-6D68F4E42162}"/>
                </pc2:cmRplyMkLst>
              </pc226:cmRplyChg>
            </pc226:cmChg>
          </p:ext>
        </pc:extLst>
      </pc:sldChg>
      <pc:sldChg chg="modSp">
        <pc:chgData name="來賓使用者" userId="S::urn:spo:anon#c582bda74e72f8fa5b3a552e0d80318502b405d244eda983055e2b8be8f5113f::" providerId="AD" clId="Web-{32D9DE42-5FD9-CB24-E201-72B9D65F9282}" dt="2023-04-23T03:47:22.574" v="111" actId="20577"/>
        <pc:sldMkLst>
          <pc:docMk/>
          <pc:sldMk cId="0" sldId="261"/>
        </pc:sldMkLst>
        <pc:spChg chg="mod">
          <ac:chgData name="來賓使用者" userId="S::urn:spo:anon#c582bda74e72f8fa5b3a552e0d80318502b405d244eda983055e2b8be8f5113f::" providerId="AD" clId="Web-{32D9DE42-5FD9-CB24-E201-72B9D65F9282}" dt="2023-04-23T03:47:22.574" v="111" actId="20577"/>
          <ac:spMkLst>
            <pc:docMk/>
            <pc:sldMk cId="0" sldId="261"/>
            <ac:spMk id="258" creationId="{00000000-0000-0000-0000-000000000000}"/>
          </ac:spMkLst>
        </pc:spChg>
      </pc:sldChg>
      <pc:sldChg chg="modSp">
        <pc:chgData name="來賓使用者" userId="S::urn:spo:anon#c582bda74e72f8fa5b3a552e0d80318502b405d244eda983055e2b8be8f5113f::" providerId="AD" clId="Web-{32D9DE42-5FD9-CB24-E201-72B9D65F9282}" dt="2023-04-23T03:48:18.920" v="125" actId="20577"/>
        <pc:sldMkLst>
          <pc:docMk/>
          <pc:sldMk cId="0" sldId="262"/>
        </pc:sldMkLst>
        <pc:spChg chg="mod">
          <ac:chgData name="來賓使用者" userId="S::urn:spo:anon#c582bda74e72f8fa5b3a552e0d80318502b405d244eda983055e2b8be8f5113f::" providerId="AD" clId="Web-{32D9DE42-5FD9-CB24-E201-72B9D65F9282}" dt="2023-04-23T03:48:18.920" v="125" actId="20577"/>
          <ac:spMkLst>
            <pc:docMk/>
            <pc:sldMk cId="0" sldId="262"/>
            <ac:spMk id="265" creationId="{00000000-0000-0000-0000-000000000000}"/>
          </ac:spMkLst>
        </pc:spChg>
      </pc:sldChg>
      <pc:sldChg chg="addSp modSp">
        <pc:chgData name="來賓使用者" userId="S::urn:spo:anon#c582bda74e72f8fa5b3a552e0d80318502b405d244eda983055e2b8be8f5113f::" providerId="AD" clId="Web-{32D9DE42-5FD9-CB24-E201-72B9D65F9282}" dt="2023-04-23T03:25:27.116" v="4" actId="1076"/>
        <pc:sldMkLst>
          <pc:docMk/>
          <pc:sldMk cId="3213261305" sldId="317"/>
        </pc:sldMkLst>
        <pc:picChg chg="add mod">
          <ac:chgData name="來賓使用者" userId="S::urn:spo:anon#c582bda74e72f8fa5b3a552e0d80318502b405d244eda983055e2b8be8f5113f::" providerId="AD" clId="Web-{32D9DE42-5FD9-CB24-E201-72B9D65F9282}" dt="2023-04-23T03:25:27.116" v="4" actId="1076"/>
          <ac:picMkLst>
            <pc:docMk/>
            <pc:sldMk cId="3213261305" sldId="317"/>
            <ac:picMk id="3" creationId="{5556F17E-D2ED-190B-8039-73EB0E07700E}"/>
          </ac:picMkLst>
        </pc:picChg>
        <pc:picChg chg="add mod">
          <ac:chgData name="來賓使用者" userId="S::urn:spo:anon#c582bda74e72f8fa5b3a552e0d80318502b405d244eda983055e2b8be8f5113f::" providerId="AD" clId="Web-{32D9DE42-5FD9-CB24-E201-72B9D65F9282}" dt="2023-04-23T03:25:17.725" v="3" actId="1076"/>
          <ac:picMkLst>
            <pc:docMk/>
            <pc:sldMk cId="3213261305" sldId="317"/>
            <ac:picMk id="5" creationId="{8319DB47-0E5E-6AE3-2C36-16B944F3F12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03:38:43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22442 10271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24a59d8d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24a59d8d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8b4bebab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58b4bebab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900" y="1558475"/>
            <a:ext cx="6574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900" y="3069575"/>
            <a:ext cx="65742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785888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00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3398900" y="1785888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34038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6087600" y="1785863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60925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7151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34038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60876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title" hasCustomPrompt="1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"/>
          </p:nvPr>
        </p:nvSpPr>
        <p:spPr>
          <a:xfrm>
            <a:off x="2448525" y="1907332"/>
            <a:ext cx="2571600" cy="8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2448525" y="2675675"/>
            <a:ext cx="25716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39190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239190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2391900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458150" y="288147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458150" y="1515000"/>
            <a:ext cx="6227700" cy="14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2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2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1944900" y="1470200"/>
            <a:ext cx="5254200" cy="26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1610850" y="1732150"/>
            <a:ext cx="5922300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1610850" y="3121850"/>
            <a:ext cx="59223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5925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59250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5353575" y="2642075"/>
            <a:ext cx="26163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5353575" y="1476475"/>
            <a:ext cx="26163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_1_2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>
            <a:spLocks noGrp="1"/>
          </p:cNvSpPr>
          <p:nvPr>
            <p:ph type="subTitle" idx="1"/>
          </p:nvPr>
        </p:nvSpPr>
        <p:spPr>
          <a:xfrm>
            <a:off x="967725" y="2641475"/>
            <a:ext cx="28173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967875" y="1328100"/>
            <a:ext cx="28173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949550" y="2184713"/>
            <a:ext cx="28173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721125" y="1202800"/>
            <a:ext cx="3759300" cy="3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4663650" y="1754475"/>
            <a:ext cx="37593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500"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7200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2"/>
          </p:nvPr>
        </p:nvSpPr>
        <p:spPr>
          <a:xfrm>
            <a:off x="720000" y="30860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3"/>
          </p:nvPr>
        </p:nvSpPr>
        <p:spPr>
          <a:xfrm>
            <a:off x="3403800" y="30860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4"/>
          </p:nvPr>
        </p:nvSpPr>
        <p:spPr>
          <a:xfrm>
            <a:off x="6087600" y="30860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5"/>
          </p:nvPr>
        </p:nvSpPr>
        <p:spPr>
          <a:xfrm>
            <a:off x="34038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6"/>
          </p:nvPr>
        </p:nvSpPr>
        <p:spPr>
          <a:xfrm>
            <a:off x="60876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5089825" y="3915325"/>
            <a:ext cx="23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2"/>
          </p:nvPr>
        </p:nvSpPr>
        <p:spPr>
          <a:xfrm>
            <a:off x="1723475" y="3915325"/>
            <a:ext cx="23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3"/>
          </p:nvPr>
        </p:nvSpPr>
        <p:spPr>
          <a:xfrm>
            <a:off x="1723475" y="3528000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4"/>
          </p:nvPr>
        </p:nvSpPr>
        <p:spPr>
          <a:xfrm>
            <a:off x="5089825" y="3528000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925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>
            <a:spLocks noGrp="1"/>
          </p:cNvSpPr>
          <p:nvPr>
            <p:ph type="subTitle" idx="1"/>
          </p:nvPr>
        </p:nvSpPr>
        <p:spPr>
          <a:xfrm>
            <a:off x="4951450" y="1328200"/>
            <a:ext cx="3044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2"/>
          </p:nvPr>
        </p:nvSpPr>
        <p:spPr>
          <a:xfrm>
            <a:off x="4951450" y="1649300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3"/>
          </p:nvPr>
        </p:nvSpPr>
        <p:spPr>
          <a:xfrm>
            <a:off x="4951450" y="2744600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4"/>
          </p:nvPr>
        </p:nvSpPr>
        <p:spPr>
          <a:xfrm>
            <a:off x="4951450" y="3839900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subTitle" idx="5"/>
          </p:nvPr>
        </p:nvSpPr>
        <p:spPr>
          <a:xfrm>
            <a:off x="4951450" y="2423500"/>
            <a:ext cx="3044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6"/>
          </p:nvPr>
        </p:nvSpPr>
        <p:spPr>
          <a:xfrm>
            <a:off x="4951450" y="3518800"/>
            <a:ext cx="3044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5629350" y="1860225"/>
            <a:ext cx="21879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2"/>
          </p:nvPr>
        </p:nvSpPr>
        <p:spPr>
          <a:xfrm>
            <a:off x="5629375" y="1495900"/>
            <a:ext cx="2187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3"/>
          </p:nvPr>
        </p:nvSpPr>
        <p:spPr>
          <a:xfrm>
            <a:off x="1997500" y="1860225"/>
            <a:ext cx="21879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4"/>
          </p:nvPr>
        </p:nvSpPr>
        <p:spPr>
          <a:xfrm>
            <a:off x="1997500" y="1495900"/>
            <a:ext cx="2187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5"/>
          </p:nvPr>
        </p:nvSpPr>
        <p:spPr>
          <a:xfrm>
            <a:off x="1997500" y="3633375"/>
            <a:ext cx="21879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6"/>
          </p:nvPr>
        </p:nvSpPr>
        <p:spPr>
          <a:xfrm>
            <a:off x="1997500" y="3264250"/>
            <a:ext cx="2187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7"/>
          </p:nvPr>
        </p:nvSpPr>
        <p:spPr>
          <a:xfrm>
            <a:off x="5629350" y="3633375"/>
            <a:ext cx="21879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8"/>
          </p:nvPr>
        </p:nvSpPr>
        <p:spPr>
          <a:xfrm>
            <a:off x="5629375" y="3264250"/>
            <a:ext cx="21879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6144466" y="21617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2"/>
          </p:nvPr>
        </p:nvSpPr>
        <p:spPr>
          <a:xfrm>
            <a:off x="6144450" y="17886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3"/>
          </p:nvPr>
        </p:nvSpPr>
        <p:spPr>
          <a:xfrm>
            <a:off x="3523959" y="21617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4"/>
          </p:nvPr>
        </p:nvSpPr>
        <p:spPr>
          <a:xfrm>
            <a:off x="3523949" y="17886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5"/>
          </p:nvPr>
        </p:nvSpPr>
        <p:spPr>
          <a:xfrm>
            <a:off x="2213706" y="3812481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6"/>
          </p:nvPr>
        </p:nvSpPr>
        <p:spPr>
          <a:xfrm>
            <a:off x="2213698" y="34393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7"/>
          </p:nvPr>
        </p:nvSpPr>
        <p:spPr>
          <a:xfrm>
            <a:off x="4834213" y="3812481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8"/>
          </p:nvPr>
        </p:nvSpPr>
        <p:spPr>
          <a:xfrm>
            <a:off x="4834200" y="34393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9"/>
          </p:nvPr>
        </p:nvSpPr>
        <p:spPr>
          <a:xfrm>
            <a:off x="903453" y="21617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3"/>
          </p:nvPr>
        </p:nvSpPr>
        <p:spPr>
          <a:xfrm>
            <a:off x="903447" y="17886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 l="4680" t="8096" r="3727" b="3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8544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2"/>
          </p:nvPr>
        </p:nvSpPr>
        <p:spPr>
          <a:xfrm>
            <a:off x="854400" y="3427702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3"/>
          </p:nvPr>
        </p:nvSpPr>
        <p:spPr>
          <a:xfrm>
            <a:off x="3471000" y="3427702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4"/>
          </p:nvPr>
        </p:nvSpPr>
        <p:spPr>
          <a:xfrm>
            <a:off x="6087600" y="3427702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5"/>
          </p:nvPr>
        </p:nvSpPr>
        <p:spPr>
          <a:xfrm>
            <a:off x="34710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6"/>
          </p:nvPr>
        </p:nvSpPr>
        <p:spPr>
          <a:xfrm>
            <a:off x="60876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7"/>
          </p:nvPr>
        </p:nvSpPr>
        <p:spPr>
          <a:xfrm>
            <a:off x="8544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8"/>
          </p:nvPr>
        </p:nvSpPr>
        <p:spPr>
          <a:xfrm>
            <a:off x="854400" y="1875207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9"/>
          </p:nvPr>
        </p:nvSpPr>
        <p:spPr>
          <a:xfrm>
            <a:off x="3471000" y="1875207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13"/>
          </p:nvPr>
        </p:nvSpPr>
        <p:spPr>
          <a:xfrm>
            <a:off x="6087600" y="1875207"/>
            <a:ext cx="22020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4"/>
          </p:nvPr>
        </p:nvSpPr>
        <p:spPr>
          <a:xfrm>
            <a:off x="34710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5"/>
          </p:nvPr>
        </p:nvSpPr>
        <p:spPr>
          <a:xfrm>
            <a:off x="60876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111075" y="1046550"/>
            <a:ext cx="3317700" cy="23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5111075" y="3331525"/>
            <a:ext cx="33177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>
            <a:spLocks noGrp="1"/>
          </p:cNvSpPr>
          <p:nvPr>
            <p:ph type="pic" idx="2"/>
          </p:nvPr>
        </p:nvSpPr>
        <p:spPr>
          <a:xfrm>
            <a:off x="715100" y="768750"/>
            <a:ext cx="4016400" cy="360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>
            <a:spLocks noGrp="1"/>
          </p:cNvSpPr>
          <p:nvPr>
            <p:ph type="title" hasCustomPrompt="1"/>
          </p:nvPr>
        </p:nvSpPr>
        <p:spPr>
          <a:xfrm>
            <a:off x="2290350" y="702525"/>
            <a:ext cx="4563300" cy="7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1"/>
          </p:nvPr>
        </p:nvSpPr>
        <p:spPr>
          <a:xfrm>
            <a:off x="2290350" y="1462375"/>
            <a:ext cx="45633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title" idx="2" hasCustomPrompt="1"/>
          </p:nvPr>
        </p:nvSpPr>
        <p:spPr>
          <a:xfrm>
            <a:off x="2290350" y="2087050"/>
            <a:ext cx="4563300" cy="7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3"/>
          </p:nvPr>
        </p:nvSpPr>
        <p:spPr>
          <a:xfrm>
            <a:off x="2290350" y="2846101"/>
            <a:ext cx="45633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4" hasCustomPrompt="1"/>
          </p:nvPr>
        </p:nvSpPr>
        <p:spPr>
          <a:xfrm>
            <a:off x="2290350" y="3468563"/>
            <a:ext cx="4563300" cy="7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5"/>
          </p:nvPr>
        </p:nvSpPr>
        <p:spPr>
          <a:xfrm>
            <a:off x="2290350" y="4229800"/>
            <a:ext cx="45633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t="-300" b="30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>
            <a:spLocks noGrp="1"/>
          </p:cNvSpPr>
          <p:nvPr>
            <p:ph type="title" hasCustomPrompt="1"/>
          </p:nvPr>
        </p:nvSpPr>
        <p:spPr>
          <a:xfrm>
            <a:off x="5747650" y="259695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747650" y="3066725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 idx="2" hasCustomPrompt="1"/>
          </p:nvPr>
        </p:nvSpPr>
        <p:spPr>
          <a:xfrm>
            <a:off x="1084400" y="2596950"/>
            <a:ext cx="23229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3"/>
          </p:nvPr>
        </p:nvSpPr>
        <p:spPr>
          <a:xfrm>
            <a:off x="1084400" y="3066725"/>
            <a:ext cx="23229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 idx="4" hasCustomPrompt="1"/>
          </p:nvPr>
        </p:nvSpPr>
        <p:spPr>
          <a:xfrm>
            <a:off x="3421500" y="358250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5"/>
          </p:nvPr>
        </p:nvSpPr>
        <p:spPr>
          <a:xfrm>
            <a:off x="3421500" y="4048873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>
            <a:spLocks noGrp="1"/>
          </p:cNvSpPr>
          <p:nvPr>
            <p:ph type="subTitle" idx="1"/>
          </p:nvPr>
        </p:nvSpPr>
        <p:spPr>
          <a:xfrm>
            <a:off x="2717850" y="1537475"/>
            <a:ext cx="3708300" cy="11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2717850" y="3491975"/>
            <a:ext cx="3708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2"/>
          </p:nvPr>
        </p:nvSpPr>
        <p:spPr>
          <a:xfrm>
            <a:off x="2717825" y="4289500"/>
            <a:ext cx="3708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1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ctrTitle"/>
          </p:nvPr>
        </p:nvSpPr>
        <p:spPr>
          <a:xfrm>
            <a:off x="2717850" y="701750"/>
            <a:ext cx="3708300" cy="10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70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032675" y="32099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5032675" y="2876175"/>
            <a:ext cx="21900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921300" y="32099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921300" y="2876175"/>
            <a:ext cx="21900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162" r="21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215050" y="1531850"/>
            <a:ext cx="4713900" cy="25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70725"/>
            <a:ext cx="6618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58800" y="1594300"/>
            <a:ext cx="39102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58850" y="2312600"/>
            <a:ext cx="39102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3280750" y="535000"/>
            <a:ext cx="4993800" cy="1274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l="10309" r="24894" b="26777"/>
          <a:stretch/>
        </p:blipFill>
        <p:spPr>
          <a:xfrm>
            <a:off x="7658650" y="3456725"/>
            <a:ext cx="1485350" cy="16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2">
            <a:alphaModFix/>
          </a:blip>
          <a:srcRect l="7797" t="1556" r="67603" b="7443"/>
          <a:stretch/>
        </p:blipFill>
        <p:spPr>
          <a:xfrm rot="10800000">
            <a:off x="-27575" y="1357524"/>
            <a:ext cx="563899" cy="20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3499.pdf" TargetMode="External"/><Relationship Id="rId2" Type="http://schemas.openxmlformats.org/officeDocument/2006/relationships/hyperlink" Target="https://www.youtube.com/watch?v=bqeQByqf_f8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2204.08387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>
            <a:spLocks noGrp="1"/>
          </p:cNvSpPr>
          <p:nvPr>
            <p:ph type="ctrTitle"/>
          </p:nvPr>
        </p:nvSpPr>
        <p:spPr>
          <a:xfrm>
            <a:off x="4296749" y="1135691"/>
            <a:ext cx="4071020" cy="7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4000" b="1">
                <a:solidFill>
                  <a:schemeClr val="dk1"/>
                </a:solidFill>
                <a:latin typeface="Microsoft JhengHei"/>
                <a:ea typeface="Microsoft JhengHei"/>
              </a:rPr>
              <a:t>我是你的眼</a:t>
            </a:r>
          </a:p>
        </p:txBody>
      </p:sp>
      <p:sp>
        <p:nvSpPr>
          <p:cNvPr id="215" name="Google Shape;215;p41"/>
          <p:cNvSpPr txBox="1">
            <a:spLocks noGrp="1"/>
          </p:cNvSpPr>
          <p:nvPr>
            <p:ph type="subTitle" idx="1"/>
          </p:nvPr>
        </p:nvSpPr>
        <p:spPr>
          <a:xfrm>
            <a:off x="4272257" y="2957517"/>
            <a:ext cx="4098900" cy="132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sz="1400" b="1">
                <a:solidFill>
                  <a:srgbClr val="434343"/>
                </a:solidFill>
                <a:latin typeface="Microsoft JhengHei"/>
                <a:ea typeface="Microsoft JhengHei"/>
                <a:cs typeface="Arial"/>
              </a:rPr>
              <a:t>輔仁大學 資數三 劉睿麒</a:t>
            </a:r>
            <a:endParaRPr lang="en-US" altLang="zh-TW" sz="1400" b="1">
              <a:solidFill>
                <a:srgbClr val="434343"/>
              </a:solidFill>
              <a:latin typeface="Microsoft JhengHei"/>
              <a:ea typeface="Microsoft JhengHei"/>
              <a:cs typeface="Arial"/>
            </a:endParaRPr>
          </a:p>
          <a:p>
            <a:pPr marL="0" indent="0"/>
            <a:r>
              <a:rPr lang="zh-TW" altLang="en-US" sz="1400" b="1">
                <a:solidFill>
                  <a:srgbClr val="434343"/>
                </a:solidFill>
                <a:latin typeface="Microsoft JhengHei"/>
                <a:ea typeface="Microsoft JhengHei"/>
                <a:cs typeface="Arial"/>
              </a:rPr>
              <a:t>輔仁大學 資數三 楊勝傑</a:t>
            </a:r>
            <a:endParaRPr lang="en-US" altLang="zh-TW" sz="1400" b="1">
              <a:solidFill>
                <a:srgbClr val="434343"/>
              </a:solidFill>
              <a:latin typeface="Microsoft JhengHei"/>
              <a:ea typeface="Microsoft JhengHei"/>
              <a:cs typeface="Arial"/>
            </a:endParaRPr>
          </a:p>
          <a:p>
            <a:pPr marL="0" indent="0"/>
            <a:r>
              <a:rPr lang="zh-TW" altLang="en-US" sz="1400" b="1">
                <a:solidFill>
                  <a:srgbClr val="434343"/>
                </a:solidFill>
                <a:latin typeface="Microsoft JhengHei"/>
                <a:ea typeface="Microsoft JhengHei"/>
                <a:cs typeface="Arial"/>
              </a:rPr>
              <a:t>輔仁大學 </a:t>
            </a:r>
            <a:r>
              <a:rPr lang="zh-TW" sz="1400" b="1">
                <a:solidFill>
                  <a:srgbClr val="434343"/>
                </a:solidFill>
                <a:latin typeface="Microsoft JhengHei"/>
                <a:ea typeface="Microsoft JhengHei"/>
                <a:cs typeface="Arial"/>
              </a:rPr>
              <a:t>資數三 鄭書丞</a:t>
            </a:r>
            <a:endParaRPr lang="zh-TW">
              <a:latin typeface="Microsoft JhengHei"/>
              <a:ea typeface="Microsoft JhengHei"/>
            </a:endParaRPr>
          </a:p>
          <a:p>
            <a:pPr marL="0" indent="0"/>
            <a:r>
              <a:rPr lang="zh-TW" altLang="en-US" sz="1400" b="1">
                <a:solidFill>
                  <a:srgbClr val="434343"/>
                </a:solidFill>
                <a:latin typeface="Microsoft JhengHei"/>
                <a:ea typeface="Microsoft JhengHei"/>
                <a:cs typeface="Arial"/>
              </a:rPr>
              <a:t>輔仁大學 博士班 高卡納</a:t>
            </a:r>
            <a:endParaRPr lang="en-US" altLang="zh-TW" sz="1400" b="1">
              <a:solidFill>
                <a:srgbClr val="434343"/>
              </a:solidFill>
              <a:latin typeface="Microsoft JhengHei"/>
              <a:ea typeface="Microsoft JhengHei"/>
              <a:cs typeface="Arial"/>
            </a:endParaRPr>
          </a:p>
          <a:p>
            <a:pPr marL="0" indent="0"/>
            <a:r>
              <a:rPr lang="zh-TW" altLang="en-US" sz="1400" b="1">
                <a:solidFill>
                  <a:srgbClr val="434343"/>
                </a:solidFill>
                <a:latin typeface="Microsoft JhengHei"/>
                <a:ea typeface="Microsoft JhengHei"/>
                <a:cs typeface="Arial"/>
              </a:rPr>
              <a:t>輔仁大學 指導老師 潘俊杰教授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94AED5A-6EB5-6C90-A82A-40BFCFB0BC59}"/>
              </a:ext>
            </a:extLst>
          </p:cNvPr>
          <p:cNvSpPr txBox="1"/>
          <p:nvPr/>
        </p:nvSpPr>
        <p:spPr>
          <a:xfrm>
            <a:off x="4297401" y="2569958"/>
            <a:ext cx="19514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>
                <a:latin typeface="Microsoft JhengHei"/>
                <a:ea typeface="Microsoft JhengHei"/>
              </a:rPr>
              <a:t>AI 特攻隊</a:t>
            </a:r>
            <a:endParaRPr lang="zh-TW" sz="2800">
              <a:latin typeface="Microsoft JhengHei"/>
              <a:ea typeface="Microsoft JhengHei"/>
            </a:endParaRPr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94F678C9-7F9C-7C8A-0837-E4598027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1136651"/>
            <a:ext cx="2989262" cy="2989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3" descr="一張含有 圖表 的圖片&#10;&#10;自動產生的描述">
            <a:extLst>
              <a:ext uri="{FF2B5EF4-FFF2-40B4-BE49-F238E27FC236}">
                <a16:creationId xmlns:a16="http://schemas.microsoft.com/office/drawing/2014/main" id="{39FDCA26-A356-DFA4-01E6-69764F8A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6" y="481273"/>
            <a:ext cx="7017203" cy="222152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7F1A73C-DAE1-6CCC-6603-C76DF1251E9B}"/>
              </a:ext>
            </a:extLst>
          </p:cNvPr>
          <p:cNvSpPr txBox="1"/>
          <p:nvPr/>
        </p:nvSpPr>
        <p:spPr>
          <a:xfrm>
            <a:off x="963386" y="2963635"/>
            <a:ext cx="698862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err="1">
                <a:solidFill>
                  <a:srgbClr val="121212"/>
                </a:solidFill>
                <a:latin typeface="Microsoft JhengHei"/>
              </a:rPr>
              <a:t>先將圖片縮放至固定大小MxN，然後將圖片送進model</a:t>
            </a:r>
            <a:r>
              <a:rPr lang="en-US" altLang="zh-TW">
                <a:solidFill>
                  <a:srgbClr val="121212"/>
                </a:solidFill>
                <a:latin typeface="Microsoft JhengHei"/>
              </a:rPr>
              <a:t>，</a:t>
            </a:r>
            <a:endParaRPr lang="zh-TW" altLang="en-US">
              <a:solidFill>
                <a:srgbClr val="121212"/>
              </a:solidFill>
              <a:latin typeface="Microsoft JhengHei"/>
              <a:ea typeface="Microsoft JhengHei"/>
            </a:endParaRPr>
          </a:p>
          <a:p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其中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Conv layers中包含了13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個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conv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層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+13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個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relu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層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+4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個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pooling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層，</a:t>
            </a:r>
            <a:endParaRPr lang="zh-TW">
              <a:solidFill>
                <a:srgbClr val="121212"/>
              </a:solidFill>
              <a:latin typeface="Microsoft JhengHei"/>
              <a:ea typeface="Microsoft JhengHei"/>
            </a:endParaRPr>
          </a:p>
          <a:p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RPN首先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經過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3x3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的卷積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，再分别生成positive anchors和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對應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bounding box regression偏移量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接著再記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算出proposals；</a:t>
            </a:r>
            <a:endParaRPr lang="zh-TW">
              <a:latin typeface="Microsoft JhengHei"/>
              <a:ea typeface="Microsoft JhengHei"/>
            </a:endParaRPr>
          </a:p>
          <a:p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而Roi Pooling層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則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利用proposals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從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feature maps中提取proposal feature送入後面的</a:t>
            </a:r>
            <a:r>
              <a:rPr lang="en-US" altLang="zh-TW" err="1">
                <a:solidFill>
                  <a:srgbClr val="121212"/>
                </a:solidFill>
                <a:latin typeface="Microsoft JhengHei"/>
              </a:rPr>
              <a:t>FC層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和softmax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</a:rPr>
              <a:t>做</a:t>
            </a:r>
            <a:r>
              <a:rPr lang="zh-TW">
                <a:solidFill>
                  <a:srgbClr val="121212"/>
                </a:solidFill>
                <a:latin typeface="Microsoft JhengHei"/>
                <a:ea typeface="Microsoft JhengHei"/>
              </a:rPr>
              <a:t>classification。</a:t>
            </a:r>
            <a:endParaRPr lang="zh-TW">
              <a:latin typeface="Microsoft JhengHei"/>
              <a:ea typeface="Microsoft JhengHei"/>
            </a:endParaRPr>
          </a:p>
          <a:p>
            <a:pPr algn="l"/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D259CD1-1231-F381-422E-233C1D767124}"/>
              </a:ext>
            </a:extLst>
          </p:cNvPr>
          <p:cNvSpPr txBox="1"/>
          <p:nvPr/>
        </p:nvSpPr>
        <p:spPr>
          <a:xfrm>
            <a:off x="2711301" y="3103378"/>
            <a:ext cx="18606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57661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9E01F-D5FA-FAA1-60CA-BB7787EB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4537"/>
            <a:ext cx="7704000" cy="572700"/>
          </a:xfrm>
        </p:spPr>
        <p:txBody>
          <a:bodyPr/>
          <a:lstStyle/>
          <a:p>
            <a:r>
              <a:rPr lang="zh-TW" altLang="en-US"/>
              <a:t>資料準備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27E905D-B3E2-5A67-A5D2-B62AFE51ABAA}"/>
              </a:ext>
            </a:extLst>
          </p:cNvPr>
          <p:cNvSpPr txBox="1"/>
          <p:nvPr/>
        </p:nvSpPr>
        <p:spPr>
          <a:xfrm>
            <a:off x="863600" y="1131433"/>
            <a:ext cx="75571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latin typeface="Microsoft JhengHei"/>
                <a:ea typeface="Microsoft JhengHei"/>
              </a:rPr>
              <a:t>於全聯拍攝各式商品取樣並手動標記，使用超過500張圖片訓練，產品樣數多達50種以上</a:t>
            </a:r>
          </a:p>
        </p:txBody>
      </p:sp>
      <p:pic>
        <p:nvPicPr>
          <p:cNvPr id="4" name="圖片 4" descr="一張含有 網站 的圖片&#10;&#10;自動產生的描述">
            <a:extLst>
              <a:ext uri="{FF2B5EF4-FFF2-40B4-BE49-F238E27FC236}">
                <a16:creationId xmlns:a16="http://schemas.microsoft.com/office/drawing/2014/main" id="{9C0E12C0-CF70-6D9C-5CD7-3DAB3199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40" y="1693707"/>
            <a:ext cx="3085131" cy="3092101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BFF0073A-D170-07B2-0AD5-431B80EB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55" y="1691400"/>
            <a:ext cx="2095230" cy="918163"/>
          </a:xfrm>
          <a:prstGeom prst="rect">
            <a:avLst/>
          </a:prstGeom>
        </p:spPr>
      </p:pic>
      <p:pic>
        <p:nvPicPr>
          <p:cNvPr id="6" name="圖片 6" descr="一張含有 網站 的圖片&#10;&#10;自動產生的描述">
            <a:extLst>
              <a:ext uri="{FF2B5EF4-FFF2-40B4-BE49-F238E27FC236}">
                <a16:creationId xmlns:a16="http://schemas.microsoft.com/office/drawing/2014/main" id="{A68CD538-64F6-4C7E-217B-B04469393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479" y="2714623"/>
            <a:ext cx="2095500" cy="20716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9C0BA25-5242-62B6-DD2A-01918F10EBD5}"/>
              </a:ext>
            </a:extLst>
          </p:cNvPr>
          <p:cNvSpPr txBox="1"/>
          <p:nvPr/>
        </p:nvSpPr>
        <p:spPr>
          <a:xfrm>
            <a:off x="6076156" y="4474765"/>
            <a:ext cx="2412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Microsoft JhengHei"/>
                <a:ea typeface="Microsoft JhengHei"/>
              </a:rPr>
              <a:t>每種商品的不同角度、遠近</a:t>
            </a:r>
          </a:p>
        </p:txBody>
      </p:sp>
    </p:spTree>
    <p:extLst>
      <p:ext uri="{BB962C8B-B14F-4D97-AF65-F5344CB8AC3E}">
        <p14:creationId xmlns:p14="http://schemas.microsoft.com/office/powerpoint/2010/main" val="142204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CC4081-F0AF-0821-1951-D0B7CFCD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物件偵測步驟: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FA48F54-CF0A-D187-9EFD-0A9A577D3C58}"/>
              </a:ext>
            </a:extLst>
          </p:cNvPr>
          <p:cNvSpPr txBox="1"/>
          <p:nvPr/>
        </p:nvSpPr>
        <p:spPr>
          <a:xfrm>
            <a:off x="883046" y="1285874"/>
            <a:ext cx="7213202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1.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選擇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創建資源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並搜索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C</a:t>
            </a:r>
            <a:r>
              <a:rPr lang="en-US" altLang="zh-TW" sz="2000" err="1">
                <a:solidFill>
                  <a:schemeClr val="tx1"/>
                </a:solidFill>
                <a:latin typeface="Microsoft JhengHei"/>
                <a:ea typeface="Microsoft JhengHei"/>
              </a:rPr>
              <a:t>ustom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 Vision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endParaRPr lang="zh-TW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endParaRPr lang="en-US" altLang="zh-TW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2.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選擇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Cu</a:t>
            </a:r>
            <a:r>
              <a:rPr lang="en-US" altLang="zh-TW" sz="2000" err="1">
                <a:solidFill>
                  <a:schemeClr val="tx1"/>
                </a:solidFill>
                <a:latin typeface="Microsoft JhengHei"/>
                <a:ea typeface="Microsoft JhengHei"/>
              </a:rPr>
              <a:t>stom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 Vision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並創建一個新的C</a:t>
            </a:r>
            <a:r>
              <a:rPr lang="en-US" altLang="zh-TW" sz="2000" err="1">
                <a:solidFill>
                  <a:schemeClr val="tx1"/>
                </a:solidFill>
                <a:latin typeface="Microsoft JhengHei"/>
                <a:ea typeface="Microsoft JhengHei"/>
              </a:rPr>
              <a:t>ust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om Vision服務</a:t>
            </a:r>
          </a:p>
          <a:p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  </a:t>
            </a:r>
            <a:r>
              <a:rPr lang="zh-TW" altLang="en-US" sz="2000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在C</a:t>
            </a:r>
            <a:r>
              <a:rPr lang="en-US" altLang="zh-TW" sz="2000" err="1">
                <a:solidFill>
                  <a:schemeClr val="tx1"/>
                </a:solidFill>
                <a:latin typeface="Microsoft JhengHei"/>
                <a:ea typeface="Microsoft JhengHei"/>
              </a:rPr>
              <a:t>ust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om Vision服務中，</a:t>
            </a:r>
            <a:r>
              <a:rPr lang="zh-TW" altLang="en-US" sz="2000">
                <a:solidFill>
                  <a:srgbClr val="161616"/>
                </a:solidFill>
                <a:latin typeface="Microsoft JhengHei"/>
                <a:ea typeface="Microsoft JhengHei"/>
                <a:cs typeface="Segoe UI"/>
              </a:rPr>
              <a:t>選擇物件偵測</a:t>
            </a:r>
          </a:p>
          <a:p>
            <a:endParaRPr lang="zh-TW" altLang="en-US" sz="2000">
              <a:solidFill>
                <a:srgbClr val="161616"/>
              </a:solidFill>
              <a:latin typeface="Microsoft JhengHei"/>
              <a:ea typeface="Microsoft JhengHei"/>
              <a:cs typeface="Segoe U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3.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根據識別結果，將圖像中的物體分類為不同的類別，</a:t>
            </a:r>
            <a:endParaRPr lang="zh-TW" altLang="en-US">
              <a:solidFill>
                <a:schemeClr val="tx1"/>
              </a:solidFill>
              <a:ea typeface="Microsoft JhengHei"/>
            </a:endParaRPr>
          </a:p>
          <a:p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   並標記</a:t>
            </a:r>
            <a:r>
              <a:rPr lang="zh-TW" altLang="en-US" sz="2000">
                <a:solidFill>
                  <a:schemeClr val="tx1"/>
                </a:solidFill>
                <a:latin typeface="Microsoft JhengHei"/>
                <a:ea typeface="Microsoft JhengHei"/>
              </a:rPr>
              <a:t>出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物體的位置</a:t>
            </a:r>
            <a:endParaRPr lang="zh-TW">
              <a:solidFill>
                <a:schemeClr val="tx1"/>
              </a:solidFill>
              <a:ea typeface="Microsoft JhengHei"/>
            </a:endParaRPr>
          </a:p>
          <a:p>
            <a:endParaRPr lang="zh-TW" altLang="en-US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zh-TW" altLang="en-US" sz="2000">
                <a:solidFill>
                  <a:schemeClr val="tx1"/>
                </a:solidFill>
                <a:latin typeface="Microsoft JhengHei"/>
                <a:ea typeface="Microsoft JhengHei"/>
              </a:rPr>
              <a:t>4.定型偵測器模型，評估偵測器模型，反覆改進，最後存取模型</a:t>
            </a:r>
            <a:endParaRPr lang="zh-TW">
              <a:solidFill>
                <a:schemeClr val="tx1"/>
              </a:solidFill>
            </a:endParaRPr>
          </a:p>
          <a:p>
            <a:pPr algn="l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44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46278-C57F-4E59-681C-35FEBF96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7" y="219600"/>
            <a:ext cx="8021500" cy="57270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物件偵測:</a:t>
            </a:r>
            <a:br>
              <a:rPr lang="zh-TW" altLang="en-US">
                <a:latin typeface="Microsoft JhengHei"/>
                <a:ea typeface="Microsoft JhengHei"/>
              </a:rPr>
            </a:br>
            <a:r>
              <a:rPr lang="zh-TW" altLang="en-US">
                <a:latin typeface="Microsoft JhengHei"/>
                <a:ea typeface="Microsoft JhengHei"/>
              </a:rPr>
              <a:t>    使用該技術圈選出各式商品</a:t>
            </a:r>
          </a:p>
        </p:txBody>
      </p:sp>
      <p:pic>
        <p:nvPicPr>
          <p:cNvPr id="7" name="圖片 7" descr="一張含有 網站 的圖片&#10;&#10;自動產生的描述">
            <a:extLst>
              <a:ext uri="{FF2B5EF4-FFF2-40B4-BE49-F238E27FC236}">
                <a16:creationId xmlns:a16="http://schemas.microsoft.com/office/drawing/2014/main" id="{C134FD51-4594-FD9D-9B23-2536F5BF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" y="1775833"/>
            <a:ext cx="4359728" cy="2734837"/>
          </a:xfrm>
          <a:prstGeom prst="rect">
            <a:avLst/>
          </a:prstGeom>
        </p:spPr>
      </p:pic>
      <p:pic>
        <p:nvPicPr>
          <p:cNvPr id="3" name="圖片 3" descr="一張含有 圖表 的圖片&#10;&#10;自動產生的描述">
            <a:extLst>
              <a:ext uri="{FF2B5EF4-FFF2-40B4-BE49-F238E27FC236}">
                <a16:creationId xmlns:a16="http://schemas.microsoft.com/office/drawing/2014/main" id="{F7325F5D-201E-C450-2D7C-69F86448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74678"/>
            <a:ext cx="3935186" cy="27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8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96255-8050-B0C0-26C2-D33AA02C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rgbClr val="000000"/>
                </a:solidFill>
                <a:latin typeface="Microsoft JhengHei"/>
              </a:rPr>
              <a:t>LayoutLMv3 </a:t>
            </a:r>
            <a:r>
              <a:rPr lang="en-US" altLang="zh-TW" err="1">
                <a:solidFill>
                  <a:srgbClr val="000000"/>
                </a:solidFill>
                <a:latin typeface="Microsoft JhengHei"/>
              </a:rPr>
              <a:t>介紹</a:t>
            </a:r>
            <a:endParaRPr lang="en-US" altLang="zh-TW">
              <a:solidFill>
                <a:srgbClr val="000000"/>
              </a:solidFill>
              <a:latin typeface="Microsoft JhengHei"/>
            </a:endParaRPr>
          </a:p>
          <a:p>
            <a:endParaRPr lang="zh-TW">
              <a:latin typeface="Microsoft JhengHei"/>
              <a:ea typeface="Microsoft JhengHe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7D70055-C873-D6CB-CA88-E7E4DBC081EA}"/>
              </a:ext>
            </a:extLst>
          </p:cNvPr>
          <p:cNvSpPr txBox="1"/>
          <p:nvPr/>
        </p:nvSpPr>
        <p:spPr>
          <a:xfrm>
            <a:off x="4627722" y="1217034"/>
            <a:ext cx="3636594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>
                <a:latin typeface="Microsoft JhengHei"/>
                <a:ea typeface="Microsoft JhengHei"/>
              </a:rPr>
              <a:t>LayoutLMv3</a:t>
            </a:r>
            <a:r>
              <a:rPr lang="zh-TW" altLang="en-US">
                <a:latin typeface="Microsoft JhengHei"/>
                <a:ea typeface="Microsoft JhengHei"/>
              </a:rPr>
              <a:t>使用多層次語意理解技術，將文本分為多個層次，從而更好地解析文本。</a:t>
            </a:r>
          </a:p>
          <a:p>
            <a:r>
              <a:rPr lang="zh-TW" altLang="en-US">
                <a:latin typeface="Microsoft JhengHei"/>
                <a:ea typeface="Microsoft JhengHei"/>
              </a:rPr>
              <a:t>具體來說，</a:t>
            </a:r>
            <a:r>
              <a:rPr lang="en-US" altLang="zh-TW">
                <a:latin typeface="Microsoft JhengHei"/>
                <a:ea typeface="Microsoft JhengHei"/>
              </a:rPr>
              <a:t>LayoutLMv3</a:t>
            </a:r>
            <a:r>
              <a:rPr lang="zh-TW" altLang="en-US">
                <a:latin typeface="Microsoft JhengHei"/>
                <a:ea typeface="Microsoft JhengHei"/>
              </a:rPr>
              <a:t>將文本分為字符、單詞、句子和段落四個層次進行處理，從而可以更好地捕捉文本的語義和語境信息。</a:t>
            </a:r>
          </a:p>
          <a:p>
            <a:endParaRPr lang="zh-TW" altLang="en-US">
              <a:latin typeface="Microsoft JhengHei"/>
              <a:ea typeface="Microsoft JhengHei"/>
            </a:endParaRPr>
          </a:p>
          <a:p>
            <a:r>
              <a:rPr lang="en-US" altLang="zh-TW">
                <a:latin typeface="Microsoft JhengHei"/>
                <a:ea typeface="Microsoft JhengHei"/>
              </a:rPr>
              <a:t>LayoutLMv3</a:t>
            </a:r>
            <a:r>
              <a:rPr lang="zh-TW" altLang="en-US">
                <a:latin typeface="Microsoft JhengHei"/>
                <a:ea typeface="Microsoft JhengHei"/>
              </a:rPr>
              <a:t>引入了自適應注意力機制，通過計算注意力權重，來選擇性地聚焦重要的區域，並避免overfitting。</a:t>
            </a:r>
            <a:r>
              <a:rPr lang="en-US" altLang="zh-TW">
                <a:latin typeface="Microsoft JhengHei"/>
                <a:ea typeface="Microsoft JhengHei"/>
              </a:rPr>
              <a:t>LayoutLMv3還</a:t>
            </a:r>
            <a:r>
              <a:rPr lang="zh-TW" altLang="en-US">
                <a:latin typeface="Microsoft JhengHei"/>
                <a:ea typeface="Microsoft JhengHei"/>
              </a:rPr>
              <a:t>引入了全局信息來捕捉整個文檔的佈局，並使用特定的全局注意力機制來捕捉文本和圖像之間的關聯。</a:t>
            </a:r>
          </a:p>
          <a:p>
            <a:endParaRPr lang="zh-TW" altLang="en-US">
              <a:latin typeface="Microsoft JhengHei"/>
              <a:ea typeface="Microsoft JhengHei"/>
            </a:endParaRPr>
          </a:p>
          <a:p>
            <a:r>
              <a:rPr lang="en-US" altLang="zh-TW">
                <a:latin typeface="Microsoft JhengHei"/>
                <a:ea typeface="Microsoft JhengHei"/>
              </a:rPr>
              <a:t>LayoutLMv3</a:t>
            </a:r>
            <a:r>
              <a:rPr lang="zh-TW" altLang="en-US">
                <a:latin typeface="Microsoft JhengHei"/>
                <a:ea typeface="Microsoft JhengHei"/>
              </a:rPr>
              <a:t>使用端到端的訓練方法，通過結合文本識別和佈局分析的任務進行聯合學習，從而可以更好地捕捉文本和圖像之間的相互作用。</a:t>
            </a:r>
          </a:p>
          <a:p>
            <a:endParaRPr lang="zh-TW" altLang="en-US">
              <a:latin typeface="Microsoft JhengHei"/>
              <a:ea typeface="Microsoft JhengHei"/>
            </a:endParaRPr>
          </a:p>
          <a:p>
            <a:endParaRPr lang="en-US" altLang="zh-TW">
              <a:latin typeface="Microsoft JhengHei"/>
              <a:ea typeface="Microsoft JhengHei"/>
            </a:endParaRPr>
          </a:p>
          <a:p>
            <a:endParaRPr lang="zh-TW">
              <a:latin typeface="Microsoft JhengHei"/>
              <a:ea typeface="Microsoft JhengHei"/>
            </a:endParaRPr>
          </a:p>
          <a:p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5" name="圖片 5" descr="一張含有 圖表 的圖片&#10;&#10;自動產生的描述">
            <a:extLst>
              <a:ext uri="{FF2B5EF4-FFF2-40B4-BE49-F238E27FC236}">
                <a16:creationId xmlns:a16="http://schemas.microsoft.com/office/drawing/2014/main" id="{B76807FB-2CF5-D7C5-B1EE-008057C4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0" y="1284653"/>
            <a:ext cx="4241346" cy="30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9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DEF62-8373-40ED-0927-F7C9816AE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87" y="521225"/>
            <a:ext cx="7704000" cy="57270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表格辨識器步驟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88A4A6-11D0-BBEC-6B1E-1F9EAF67A19E}"/>
              </a:ext>
            </a:extLst>
          </p:cNvPr>
          <p:cNvSpPr txBox="1"/>
          <p:nvPr/>
        </p:nvSpPr>
        <p:spPr>
          <a:xfrm>
            <a:off x="950515" y="1248171"/>
            <a:ext cx="7840265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1.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選擇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創建資源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並搜索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Form Recognizer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endParaRPr lang="zh-TW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endParaRPr lang="en-US" altLang="zh-TW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2.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選擇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Form Recognizer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並創建一個新的Form Recognizer服務</a:t>
            </a:r>
          </a:p>
          <a:p>
            <a:endParaRPr lang="zh-TW" altLang="en-US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3.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在Form Recognizer服務中，創建一個新的模型，</a:t>
            </a:r>
            <a:endParaRPr lang="zh-TW" altLang="en-US">
              <a:solidFill>
                <a:schemeClr val="tx1"/>
              </a:solidFill>
              <a:ea typeface="Microsoft JhengHei"/>
            </a:endParaRPr>
          </a:p>
          <a:p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  </a:t>
            </a:r>
            <a:r>
              <a:rPr lang="zh-TW" altLang="en-US" sz="2000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並上傳要識別的表格圖像</a:t>
            </a:r>
            <a:endParaRPr lang="zh-TW">
              <a:solidFill>
                <a:schemeClr val="tx1"/>
              </a:solidFill>
              <a:ea typeface="Microsoft JhengHei"/>
            </a:endParaRPr>
          </a:p>
          <a:p>
            <a:endParaRPr lang="zh-TW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4.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將表格圖像傳遞給Form Recognizer服務，並獲取識別結果</a:t>
            </a:r>
            <a:endParaRPr lang="zh-TW">
              <a:solidFill>
                <a:schemeClr val="tx1"/>
              </a:solidFill>
              <a:ea typeface="Microsoft JhengHei"/>
            </a:endParaRPr>
          </a:p>
          <a:p>
            <a:endParaRPr lang="zh-TW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5.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將識別結果轉換為可編輯的數據格式，例如JSON或CSV</a:t>
            </a:r>
          </a:p>
          <a:p>
            <a:pPr algn="l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57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C59D1-998C-4D9B-D3F2-B89CF825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37" y="521225"/>
            <a:ext cx="7704000" cy="57270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表格辨識器:偵測商品價格及詳情</a:t>
            </a:r>
          </a:p>
        </p:txBody>
      </p:sp>
      <p:pic>
        <p:nvPicPr>
          <p:cNvPr id="3" name="圖片 3" descr="一張含有 日曆 的圖片&#10;&#10;自動產生的描述">
            <a:extLst>
              <a:ext uri="{FF2B5EF4-FFF2-40B4-BE49-F238E27FC236}">
                <a16:creationId xmlns:a16="http://schemas.microsoft.com/office/drawing/2014/main" id="{E7AB633F-0116-8834-0EA9-606B004D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36" y="1420507"/>
            <a:ext cx="6539592" cy="33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9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2488E-A4BA-3E8C-02D9-0F2F6C5D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WaveNet 介紹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033D-F78C-EEE5-6B1D-5807AE683B6E}"/>
              </a:ext>
            </a:extLst>
          </p:cNvPr>
          <p:cNvSpPr txBox="1"/>
          <p:nvPr/>
        </p:nvSpPr>
        <p:spPr>
          <a:xfrm>
            <a:off x="5646281" y="1253562"/>
            <a:ext cx="300437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err="1">
                <a:latin typeface="Microsoft JhengHei"/>
              </a:rPr>
              <a:t>WavNet</a:t>
            </a:r>
            <a:r>
              <a:rPr lang="zh-TW">
                <a:latin typeface="Microsoft JhengHei"/>
                <a:ea typeface="Microsoft JhengHei"/>
              </a:rPr>
              <a:t>是</a:t>
            </a:r>
            <a:r>
              <a:rPr lang="zh-TW" altLang="en-US">
                <a:latin typeface="Microsoft JhengHei"/>
                <a:ea typeface="Microsoft JhengHei"/>
              </a:rPr>
              <a:t>一種用於音訊處理的</a:t>
            </a:r>
            <a:r>
              <a:rPr lang="zh-TW">
                <a:latin typeface="Microsoft JhengHei"/>
                <a:ea typeface="Microsoft JhengHei"/>
              </a:rPr>
              <a:t>深度</a:t>
            </a:r>
            <a:r>
              <a:rPr lang="zh-TW" altLang="en-US">
                <a:latin typeface="Microsoft JhengHei"/>
                <a:ea typeface="Microsoft JhengHei"/>
              </a:rPr>
              <a:t>學習模型，主要用於音訊信號分類、</a:t>
            </a:r>
            <a:r>
              <a:rPr lang="zh-TW">
                <a:latin typeface="Microsoft JhengHei"/>
                <a:ea typeface="Microsoft JhengHei"/>
              </a:rPr>
              <a:t>回歸</a:t>
            </a:r>
            <a:r>
              <a:rPr lang="zh-TW" altLang="en-US">
                <a:latin typeface="Microsoft JhengHei"/>
                <a:ea typeface="Microsoft JhengHei"/>
              </a:rPr>
              <a:t>和</a:t>
            </a:r>
            <a:r>
              <a:rPr lang="zh-TW">
                <a:latin typeface="Microsoft JhengHei"/>
                <a:ea typeface="Microsoft JhengHei"/>
              </a:rPr>
              <a:t>生成</a:t>
            </a:r>
            <a:r>
              <a:rPr lang="zh-TW" altLang="en-US">
                <a:latin typeface="Microsoft JhengHei"/>
                <a:ea typeface="Microsoft JhengHei"/>
              </a:rPr>
              <a:t>等任務。</a:t>
            </a:r>
          </a:p>
          <a:p>
            <a:endParaRPr lang="zh-TW" altLang="en-US">
              <a:latin typeface="Microsoft JhengHei"/>
              <a:ea typeface="Microsoft JhengHei"/>
            </a:endParaRPr>
          </a:p>
          <a:p>
            <a:r>
              <a:rPr lang="zh-TW">
                <a:latin typeface="Microsoft JhengHei"/>
                <a:ea typeface="Microsoft JhengHei"/>
              </a:rPr>
              <a:t>WavNet的架構</a:t>
            </a:r>
            <a:r>
              <a:rPr lang="zh-TW" altLang="en-US">
                <a:latin typeface="Microsoft JhengHei"/>
                <a:ea typeface="Microsoft JhengHei"/>
              </a:rPr>
              <a:t>是</a:t>
            </a:r>
            <a:r>
              <a:rPr lang="zh-TW">
                <a:latin typeface="Microsoft JhengHei"/>
                <a:ea typeface="Microsoft JhengHei"/>
              </a:rPr>
              <a:t>基於CNN，它是一種堆疊的卷積層和殘差連接的深度神經網絡。WavNet的卷積層採用了因果卷積</a:t>
            </a:r>
            <a:r>
              <a:rPr lang="en-US" altLang="zh-TW">
                <a:latin typeface="Microsoft JhengHei"/>
                <a:ea typeface="Microsoft JhengHei"/>
              </a:rPr>
              <a:t>(</a:t>
            </a:r>
            <a:r>
              <a:rPr lang="zh-TW">
                <a:latin typeface="Microsoft JhengHei"/>
                <a:ea typeface="Microsoft JhengHei"/>
              </a:rPr>
              <a:t>Causal Convolution</a:t>
            </a:r>
            <a:endParaRPr lang="zh-TW" altLang="en-US">
              <a:latin typeface="Microsoft JhengHei"/>
              <a:ea typeface="Microsoft JhengHei"/>
            </a:endParaRPr>
          </a:p>
          <a:p>
            <a:r>
              <a:rPr lang="en-US" altLang="zh-TW">
                <a:latin typeface="Microsoft JhengHei"/>
                <a:ea typeface="Microsoft JhengHei"/>
              </a:rPr>
              <a:t>)</a:t>
            </a:r>
            <a:endParaRPr lang="zh-TW">
              <a:latin typeface="Microsoft JhengHei"/>
              <a:ea typeface="Microsoft JhengHei"/>
            </a:endParaRPr>
          </a:p>
          <a:p>
            <a:r>
              <a:rPr lang="zh-TW" altLang="en-US">
                <a:latin typeface="Microsoft JhengHei"/>
                <a:ea typeface="Microsoft JhengHei"/>
              </a:rPr>
              <a:t>輸入</a:t>
            </a:r>
            <a:r>
              <a:rPr lang="en-US">
                <a:latin typeface="Microsoft JhengHei"/>
              </a:rPr>
              <a:t>: </a:t>
            </a:r>
            <a:r>
              <a:rPr lang="zh-TW" altLang="en-US">
                <a:latin typeface="Microsoft JhengHei"/>
                <a:ea typeface="Microsoft JhengHei"/>
              </a:rPr>
              <a:t>原始音頻作為模型的輸入，將語音合成提升到另一個層次</a:t>
            </a:r>
          </a:p>
          <a:p>
            <a:r>
              <a:rPr lang="zh-TW">
                <a:latin typeface="Microsoft JhengHei"/>
                <a:ea typeface="Microsoft JhengHei"/>
              </a:rPr>
              <a:t>將因果過濾器與擴張卷積相結合</a:t>
            </a:r>
            <a:endParaRPr lang="en-US">
              <a:latin typeface="Microsoft JhengHei"/>
              <a:ea typeface="Microsoft JhengHei"/>
            </a:endParaRPr>
          </a:p>
          <a:p>
            <a:endParaRPr lang="en-US">
              <a:latin typeface="Microsoft JhengHei"/>
            </a:endParaRPr>
          </a:p>
          <a:p>
            <a:r>
              <a:rPr lang="zh-TW" altLang="en-US">
                <a:latin typeface="Microsoft JhengHei"/>
                <a:ea typeface="Microsoft JhengHei"/>
              </a:rPr>
              <a:t>輸出</a:t>
            </a:r>
            <a:r>
              <a:rPr lang="en-US">
                <a:latin typeface="Microsoft JhengHei"/>
              </a:rPr>
              <a:t>: </a:t>
            </a:r>
            <a:r>
              <a:rPr lang="zh-TW" altLang="en-US">
                <a:latin typeface="Microsoft JhengHei"/>
                <a:ea typeface="Microsoft JhengHei"/>
              </a:rPr>
              <a:t>它可以產生像人和音樂一樣的聲音音頻建模和語音識別</a:t>
            </a:r>
            <a:endParaRPr lang="en-US">
              <a:latin typeface="Microsoft JhengHei"/>
              <a:ea typeface="Microsoft JhengHei"/>
            </a:endParaRPr>
          </a:p>
          <a:p>
            <a:endParaRPr lang="en-US">
              <a:latin typeface="Microsoft JhengHei"/>
            </a:endParaRPr>
          </a:p>
          <a:p>
            <a:endParaRPr lang="en-US">
              <a:latin typeface="Microsoft JhengHei"/>
            </a:endParaRPr>
          </a:p>
          <a:p>
            <a:endParaRPr lang="en-US">
              <a:latin typeface="Microsoft JhengHei"/>
            </a:endParaRPr>
          </a:p>
          <a:p>
            <a:endParaRPr lang="en-US">
              <a:latin typeface="Microsoft JhengHei"/>
            </a:endParaRPr>
          </a:p>
          <a:p>
            <a:endParaRPr lang="en-US">
              <a:latin typeface="Microsoft JhengHei"/>
            </a:endParaRPr>
          </a:p>
        </p:txBody>
      </p:sp>
      <p:pic>
        <p:nvPicPr>
          <p:cNvPr id="4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F337FA1A-A808-E669-E3F0-AD702770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3" y="1516197"/>
            <a:ext cx="4898571" cy="222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6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4EF68-D537-14CC-FCF5-539B00C9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50" y="473600"/>
            <a:ext cx="7704000" cy="572700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</a:rPr>
              <a:t>文字轉語音</a:t>
            </a:r>
            <a:r>
              <a:rPr lang="en-US" altLang="zh-TW" err="1">
                <a:latin typeface="Microsoft JhengHei"/>
              </a:rPr>
              <a:t>步驟</a:t>
            </a:r>
            <a:r>
              <a:rPr lang="en-US" altLang="zh-TW">
                <a:latin typeface="Microsoft JhengHei"/>
              </a:rPr>
              <a:t>: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1FD4DF-44B0-3982-9994-3FACA4FC30CA}"/>
              </a:ext>
            </a:extLst>
          </p:cNvPr>
          <p:cNvSpPr txBox="1"/>
          <p:nvPr/>
        </p:nvSpPr>
        <p:spPr>
          <a:xfrm>
            <a:off x="813593" y="1287859"/>
            <a:ext cx="760015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1.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選擇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創建資源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並搜索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語音服務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。</a:t>
            </a:r>
          </a:p>
          <a:p>
            <a:endParaRPr lang="zh-TW" altLang="en-US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2.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選擇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語音服務</a:t>
            </a:r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"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並創建一個新的語音服務。</a:t>
            </a:r>
          </a:p>
          <a:p>
            <a:endParaRPr lang="zh-TW" altLang="en-US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3.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在語音服務中，創建一個新的語音合成器。</a:t>
            </a:r>
          </a:p>
          <a:p>
            <a:endParaRPr lang="zh-TW" altLang="en-US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4.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使用Azure提供的API或SDK，將文字傳遞給語音合成器，</a:t>
            </a:r>
            <a:endParaRPr lang="zh-TW" altLang="en-US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   並獲取語音合成的結果。</a:t>
            </a:r>
            <a:endParaRPr lang="zh-TW">
              <a:solidFill>
                <a:schemeClr val="tx1"/>
              </a:solidFill>
            </a:endParaRPr>
          </a:p>
          <a:p>
            <a:endParaRPr lang="zh-TW" altLang="en-US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en-US" alt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5.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將語音合成的結果集成到應用程序中，如播放語音或</a:t>
            </a:r>
            <a:endParaRPr lang="zh-TW" altLang="en-US" sz="200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r>
              <a:rPr lang="zh-TW" altLang="en-US" sz="2000">
                <a:solidFill>
                  <a:schemeClr val="tx1"/>
                </a:solidFill>
                <a:latin typeface="Microsoft JhengHei"/>
                <a:ea typeface="Microsoft JhengHei"/>
              </a:rPr>
              <a:t>   </a:t>
            </a:r>
            <a:r>
              <a:rPr lang="zh-TW" sz="2000">
                <a:solidFill>
                  <a:schemeClr val="tx1"/>
                </a:solidFill>
                <a:latin typeface="Microsoft JhengHei"/>
                <a:ea typeface="Microsoft JhengHei"/>
              </a:rPr>
              <a:t>將其保存為音頻文件。</a:t>
            </a:r>
            <a:endParaRPr lang="zh-TW">
              <a:solidFill>
                <a:schemeClr val="tx1"/>
              </a:solidFill>
            </a:endParaRPr>
          </a:p>
          <a:p>
            <a:pPr algn="l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47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24B63-BC28-DC07-3F42-798A5594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25" y="171975"/>
            <a:ext cx="7950062" cy="572700"/>
          </a:xfrm>
        </p:spPr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文字轉語音:</a:t>
            </a:r>
            <a:br>
              <a:rPr lang="zh-TW" altLang="en-US">
                <a:latin typeface="Microsoft JhengHei"/>
                <a:ea typeface="Microsoft JhengHei"/>
              </a:rPr>
            </a:br>
            <a:r>
              <a:rPr lang="zh-TW" altLang="en-US">
                <a:latin typeface="Microsoft JhengHei"/>
                <a:ea typeface="Microsoft JhengHei"/>
              </a:rPr>
              <a:t>    將辨識內容說明給使用者聽</a:t>
            </a:r>
          </a:p>
        </p:txBody>
      </p:sp>
      <p:pic>
        <p:nvPicPr>
          <p:cNvPr id="3" name="● test.ipynb - Visual Studio Code 2023-04-23 01-14-16">
            <a:hlinkClick r:id="" action="ppaction://media"/>
            <a:extLst>
              <a:ext uri="{FF2B5EF4-FFF2-40B4-BE49-F238E27FC236}">
                <a16:creationId xmlns:a16="http://schemas.microsoft.com/office/drawing/2014/main" id="{48D4CEBF-7993-694A-0314-AEB5F3BFF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391" y="1532440"/>
            <a:ext cx="5683063" cy="33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>
            <a:spLocks noGrp="1"/>
          </p:cNvSpPr>
          <p:nvPr>
            <p:ph type="subTitle" idx="1"/>
          </p:nvPr>
        </p:nvSpPr>
        <p:spPr>
          <a:xfrm>
            <a:off x="331633" y="3279292"/>
            <a:ext cx="2790033" cy="476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1600">
                <a:latin typeface="Microsoft JhengHei"/>
                <a:ea typeface="Microsoft JhengHei"/>
              </a:rPr>
              <a:t>發想、分析問題與解決方案</a:t>
            </a:r>
            <a:endParaRPr lang="zh-TW" sz="1600">
              <a:latin typeface="Microsoft JhengHei"/>
              <a:ea typeface="Microsoft JhengHei"/>
            </a:endParaRPr>
          </a:p>
        </p:txBody>
      </p:sp>
      <p:sp>
        <p:nvSpPr>
          <p:cNvPr id="231" name="Google Shape;231;p43"/>
          <p:cNvSpPr txBox="1">
            <a:spLocks noGrp="1"/>
          </p:cNvSpPr>
          <p:nvPr>
            <p:ph type="subTitle" idx="3"/>
          </p:nvPr>
        </p:nvSpPr>
        <p:spPr>
          <a:xfrm>
            <a:off x="3401809" y="32799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1600">
                <a:latin typeface="Microsoft JhengHei"/>
                <a:ea typeface="Microsoft JhengHei"/>
              </a:rPr>
              <a:t>流程圖、技術細節</a:t>
            </a:r>
          </a:p>
        </p:txBody>
      </p:sp>
      <p:sp>
        <p:nvSpPr>
          <p:cNvPr id="233" name="Google Shape;233;p43"/>
          <p:cNvSpPr txBox="1">
            <a:spLocks noGrp="1"/>
          </p:cNvSpPr>
          <p:nvPr>
            <p:ph type="subTitle" idx="6"/>
          </p:nvPr>
        </p:nvSpPr>
        <p:spPr>
          <a:xfrm>
            <a:off x="559215" y="2780519"/>
            <a:ext cx="23364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b="1">
                <a:latin typeface="Microsoft JhengHei"/>
                <a:ea typeface="Microsoft JhengHei"/>
              </a:rPr>
              <a:t>前言</a:t>
            </a:r>
            <a:endParaRPr lang="en" b="1">
              <a:latin typeface="Microsoft JhengHei"/>
              <a:ea typeface="Microsoft JhengHei"/>
            </a:endParaRPr>
          </a:p>
        </p:txBody>
      </p:sp>
      <p:sp>
        <p:nvSpPr>
          <p:cNvPr id="234" name="Google Shape;234;p43"/>
          <p:cNvSpPr txBox="1">
            <a:spLocks noGrp="1"/>
          </p:cNvSpPr>
          <p:nvPr>
            <p:ph type="subTitle" idx="7"/>
          </p:nvPr>
        </p:nvSpPr>
        <p:spPr>
          <a:xfrm>
            <a:off x="6245194" y="2782899"/>
            <a:ext cx="23364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b="1">
                <a:latin typeface="Microsoft JhengHei"/>
                <a:ea typeface="Microsoft JhengHei"/>
              </a:rPr>
              <a:t>未來展望</a:t>
            </a:r>
          </a:p>
        </p:txBody>
      </p:sp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1183163" y="1788278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title" idx="2"/>
          </p:nvPr>
        </p:nvSpPr>
        <p:spPr>
          <a:xfrm>
            <a:off x="3933361" y="1785888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title" idx="9"/>
          </p:nvPr>
        </p:nvSpPr>
        <p:spPr>
          <a:xfrm>
            <a:off x="720000" y="5048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5000" b="1">
                <a:latin typeface="Microsoft JhengHei"/>
                <a:ea typeface="Microsoft JhengHei"/>
              </a:rPr>
              <a:t>目錄</a:t>
            </a:r>
            <a:endParaRPr lang="en" sz="5000" b="1">
              <a:latin typeface="Microsoft JhengHei"/>
              <a:ea typeface="Microsoft JhengHei"/>
            </a:endParaRPr>
          </a:p>
        </p:txBody>
      </p:sp>
      <p:sp>
        <p:nvSpPr>
          <p:cNvPr id="6" name="Google Shape;236;p43">
            <a:extLst>
              <a:ext uri="{FF2B5EF4-FFF2-40B4-BE49-F238E27FC236}">
                <a16:creationId xmlns:a16="http://schemas.microsoft.com/office/drawing/2014/main" id="{C86BEAB2-4E67-1D39-7F0A-B6CC098EA7D0}"/>
              </a:ext>
            </a:extLst>
          </p:cNvPr>
          <p:cNvSpPr txBox="1">
            <a:spLocks/>
          </p:cNvSpPr>
          <p:nvPr/>
        </p:nvSpPr>
        <p:spPr>
          <a:xfrm>
            <a:off x="6681179" y="1794318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  <a:defRPr sz="6000" b="1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  <a:defRPr sz="30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  <a:defRPr sz="30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  <a:defRPr sz="30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  <a:defRPr sz="30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  <a:defRPr sz="30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  <a:defRPr sz="30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  <a:defRPr sz="30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  <a:defRPr sz="30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8" name="Google Shape;234;p43">
            <a:extLst>
              <a:ext uri="{FF2B5EF4-FFF2-40B4-BE49-F238E27FC236}">
                <a16:creationId xmlns:a16="http://schemas.microsoft.com/office/drawing/2014/main" id="{E1FD7B19-F049-AFFA-8FDD-41B117A68FB1}"/>
              </a:ext>
            </a:extLst>
          </p:cNvPr>
          <p:cNvSpPr txBox="1">
            <a:spLocks/>
          </p:cNvSpPr>
          <p:nvPr/>
        </p:nvSpPr>
        <p:spPr>
          <a:xfrm>
            <a:off x="3396474" y="2789114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zh-CN" altLang="en" b="1">
                <a:latin typeface="Microsoft JhengHei"/>
                <a:ea typeface="Microsoft JhengHei"/>
              </a:rPr>
              <a:t>構想說明</a:t>
            </a:r>
          </a:p>
        </p:txBody>
      </p:sp>
      <p:sp>
        <p:nvSpPr>
          <p:cNvPr id="10" name="Google Shape;231;p43">
            <a:extLst>
              <a:ext uri="{FF2B5EF4-FFF2-40B4-BE49-F238E27FC236}">
                <a16:creationId xmlns:a16="http://schemas.microsoft.com/office/drawing/2014/main" id="{C12698F9-A712-72F2-30E5-ECB07A07BF18}"/>
              </a:ext>
            </a:extLst>
          </p:cNvPr>
          <p:cNvSpPr txBox="1">
            <a:spLocks/>
          </p:cNvSpPr>
          <p:nvPr/>
        </p:nvSpPr>
        <p:spPr>
          <a:xfrm>
            <a:off x="6157222" y="3278257"/>
            <a:ext cx="2336400" cy="48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/>
            <a:r>
              <a:rPr lang="zh-TW" altLang="en" sz="1600">
                <a:latin typeface="Microsoft JhengHei"/>
                <a:ea typeface="Microsoft JhengHei"/>
              </a:rPr>
              <a:t>預期成效、產品優勢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>
            <a:spLocks noGrp="1"/>
          </p:cNvSpPr>
          <p:nvPr>
            <p:ph type="title" idx="2"/>
          </p:nvPr>
        </p:nvSpPr>
        <p:spPr>
          <a:xfrm>
            <a:off x="2433942" y="2295162"/>
            <a:ext cx="2571600" cy="8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b="1">
                <a:latin typeface="Microsoft JhengHei"/>
                <a:ea typeface="Microsoft JhengHei"/>
              </a:rPr>
              <a:t>未來展望</a:t>
            </a:r>
          </a:p>
        </p:txBody>
      </p:sp>
      <p:sp>
        <p:nvSpPr>
          <p:cNvPr id="464" name="Google Shape;464;p62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65" name="Google Shape;4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750" y="847878"/>
            <a:ext cx="3566276" cy="35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2488E-A4BA-3E8C-02D9-0F2F6C5D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預期成效    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F35CA7-060F-4F92-0269-FA2EFBD19181}"/>
              </a:ext>
            </a:extLst>
          </p:cNvPr>
          <p:cNvSpPr txBox="1"/>
          <p:nvPr/>
        </p:nvSpPr>
        <p:spPr>
          <a:xfrm>
            <a:off x="668226" y="1471021"/>
            <a:ext cx="749101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預期連接至手機APP，並且利用語音方式開啟APP並使用攝像頭偵測商品，再以語音輸出</a:t>
            </a:r>
          </a:p>
          <a:p>
            <a:pPr marL="285750" indent="-285750">
              <a:buChar char="•"/>
            </a:pPr>
            <a:endParaRPr lang="zh-TW" altLang="en-US">
              <a:latin typeface="Microsoft JhengHei"/>
              <a:ea typeface="Microsoft JhengHei"/>
            </a:endParaRPr>
          </a:p>
          <a:p>
            <a:pPr marL="285750" indent="-285750">
              <a:buChar char="•"/>
            </a:pPr>
            <a:r>
              <a:rPr lang="zh-TW">
                <a:latin typeface="Microsoft JhengHei"/>
                <a:ea typeface="Microsoft JhengHei"/>
              </a:rPr>
              <a:t>未來可使用於更大的商場，如:Shopping mall</a:t>
            </a:r>
            <a:endParaRPr lang="zh-TW" altLang="en-US">
              <a:latin typeface="Microsoft JhengHei"/>
              <a:ea typeface="Microsoft JhengHei"/>
            </a:endParaRPr>
          </a:p>
          <a:p>
            <a:pPr marL="285750" indent="-285750">
              <a:buChar char="•"/>
            </a:pPr>
            <a:endParaRPr lang="zh-TW">
              <a:latin typeface="Microsoft JhengHei"/>
              <a:ea typeface="Microsoft JhengHei"/>
            </a:endParaRPr>
          </a:p>
          <a:p>
            <a:pPr marL="285750" indent="-285750"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未來可使用Azure IoT:在商場內設置各種藍芽裝置來連結IoT，以此新增導航功能</a:t>
            </a:r>
          </a:p>
          <a:p>
            <a:pPr marL="285750" indent="-285750">
              <a:buChar char="•"/>
            </a:pPr>
            <a:endParaRPr lang="zh-TW" altLang="en-US">
              <a:latin typeface="Microsoft JhengHei"/>
              <a:ea typeface="Microsoft JhengHei"/>
            </a:endParaRPr>
          </a:p>
          <a:p>
            <a:pPr marL="285750" indent="-285750"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連結此產品至更多物品，攜帶、使用更方便，如:點讀筆，掛胸攝像機</a:t>
            </a:r>
          </a:p>
          <a:p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5" name="圖片 5" descr="一張含有 標誌 的圖片&#10;&#10;自動產生的描述">
            <a:extLst>
              <a:ext uri="{FF2B5EF4-FFF2-40B4-BE49-F238E27FC236}">
                <a16:creationId xmlns:a16="http://schemas.microsoft.com/office/drawing/2014/main" id="{71F3D8A6-23B2-DD06-CA16-FFCFD7377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16" y="2985332"/>
            <a:ext cx="1884842" cy="19651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32677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18ADEC6-43F4-20D7-E6BA-23E7A2EA5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855" y="807601"/>
            <a:ext cx="4713900" cy="2519700"/>
          </a:xfrm>
        </p:spPr>
        <p:txBody>
          <a:bodyPr/>
          <a:lstStyle/>
          <a:p>
            <a:pPr>
              <a:spcBef>
                <a:spcPts val="1600"/>
              </a:spcBef>
            </a:pPr>
            <a:endParaRPr lang="zh-TW" altLang="en-US" sz="2000">
              <a:latin typeface="Microsoft JhengHei"/>
              <a:ea typeface="Microsoft JhengHei"/>
            </a:endParaRPr>
          </a:p>
          <a:p>
            <a:pPr marL="285750" indent="-285750"/>
            <a:r>
              <a:rPr lang="zh-TW" sz="2000">
                <a:latin typeface="Microsoft JhengHei"/>
                <a:ea typeface="Microsoft JhengHei"/>
                <a:cs typeface="Arial"/>
              </a:rPr>
              <a:t>使用Azure工具，來創造更低成本，相較於其他產品，造價低廉</a:t>
            </a:r>
          </a:p>
          <a:p>
            <a:pPr marL="285750" indent="-285750"/>
            <a:endParaRPr lang="zh-TW" sz="2000">
              <a:latin typeface="Microsoft JhengHei"/>
              <a:ea typeface="Microsoft JhengHei"/>
              <a:cs typeface="Arial"/>
            </a:endParaRPr>
          </a:p>
          <a:p>
            <a:pPr marL="285750" indent="-285750"/>
            <a:r>
              <a:rPr lang="zh-TW" altLang="en-US" sz="2000">
                <a:latin typeface="Microsoft JhengHei"/>
                <a:ea typeface="Microsoft JhengHei"/>
                <a:cs typeface="Arial"/>
              </a:rPr>
              <a:t>更高的利用價值</a:t>
            </a:r>
            <a:endParaRPr lang="zh-TW" sz="2000">
              <a:latin typeface="Microsoft JhengHei"/>
              <a:ea typeface="Microsoft JhengHei"/>
              <a:cs typeface="Arial"/>
            </a:endParaRPr>
          </a:p>
          <a:p>
            <a:pPr marL="285750" indent="-285750"/>
            <a:endParaRPr lang="zh-TW" altLang="en-US" sz="2000">
              <a:latin typeface="Microsoft JhengHei"/>
              <a:ea typeface="Microsoft JhengHei"/>
              <a:cs typeface="Arial"/>
            </a:endParaRPr>
          </a:p>
          <a:p>
            <a:pPr marL="285750" indent="-285750"/>
            <a:r>
              <a:rPr lang="zh-TW" sz="2000">
                <a:latin typeface="Microsoft JhengHei"/>
                <a:ea typeface="Microsoft JhengHei"/>
                <a:cs typeface="Arial"/>
              </a:rPr>
              <a:t>使用我們的產品企業可以獲得政府稅收優惠</a:t>
            </a:r>
            <a:endParaRPr lang="en-US" altLang="zh-TW" sz="2000">
              <a:latin typeface="Microsoft JhengHei"/>
              <a:ea typeface="Microsoft JhengHei"/>
              <a:cs typeface="Arial"/>
            </a:endParaRPr>
          </a:p>
          <a:p>
            <a:pPr marL="0" indent="0">
              <a:buNone/>
            </a:pPr>
            <a:endParaRPr lang="zh-TW" sz="2000">
              <a:latin typeface="Microsoft JhengHei"/>
              <a:ea typeface="Microsoft JhengHei"/>
              <a:cs typeface="Arial"/>
            </a:endParaRPr>
          </a:p>
          <a:p>
            <a:pPr marL="285750" indent="-285750"/>
            <a:r>
              <a:rPr lang="zh-TW" altLang="en-US" sz="2000">
                <a:latin typeface="Microsoft JhengHei"/>
                <a:ea typeface="Microsoft JhengHei"/>
                <a:cs typeface="Arial"/>
              </a:rPr>
              <a:t>能夠快速上手</a:t>
            </a:r>
            <a:endParaRPr lang="zh-TW" sz="2000">
              <a:latin typeface="Microsoft JhengHei"/>
              <a:ea typeface="Microsoft JhengHei"/>
              <a:cs typeface="Arial"/>
            </a:endParaRPr>
          </a:p>
          <a:p>
            <a:pPr marL="285750" indent="-285750"/>
            <a:endParaRPr lang="zh-TW" sz="2000">
              <a:latin typeface="Microsoft JhengHei"/>
              <a:ea typeface="Microsoft JhengHei"/>
              <a:cs typeface="Arial"/>
            </a:endParaRPr>
          </a:p>
          <a:p>
            <a:pPr marL="0" indent="0">
              <a:buNone/>
            </a:pPr>
            <a:endParaRPr lang="zh-TW" sz="2000">
              <a:latin typeface="Microsoft JhengHei"/>
              <a:ea typeface="Microsoft JhengHei"/>
              <a:cs typeface="Arial"/>
            </a:endParaRPr>
          </a:p>
          <a:p>
            <a:pPr marL="0" indent="0">
              <a:buNone/>
            </a:pPr>
            <a:endParaRPr lang="zh-TW" sz="2000">
              <a:latin typeface="Microsoft JhengHei"/>
              <a:ea typeface="Microsoft JhengHei"/>
              <a:cs typeface="Arial"/>
            </a:endParaRPr>
          </a:p>
          <a:p>
            <a:endParaRPr lang="zh-TW" altLang="en-US" sz="2000">
              <a:latin typeface="Microsoft JhengHei"/>
              <a:ea typeface="Microsoft JhengHei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8D7ABDA-35C9-FEAB-4F09-CC452258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>
                <a:latin typeface="Microsoft JhengHei"/>
                <a:ea typeface="Microsoft JhengHei"/>
              </a:rPr>
              <a:t>產品優勢</a:t>
            </a:r>
            <a:endParaRPr lang="zh-TW" sz="4000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文字, 靜止的, 信封, 向量圖形 的圖片&#10;&#10;自動產生的描述">
            <a:extLst>
              <a:ext uri="{FF2B5EF4-FFF2-40B4-BE49-F238E27FC236}">
                <a16:creationId xmlns:a16="http://schemas.microsoft.com/office/drawing/2014/main" id="{A4F347A2-6901-A90C-D495-F7AC1D5B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261" y="1088427"/>
            <a:ext cx="2231509" cy="22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64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96FB2-38EE-DE7A-341B-0E2E3C69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36381"/>
            <a:ext cx="7704000" cy="572700"/>
          </a:xfrm>
        </p:spPr>
        <p:txBody>
          <a:bodyPr/>
          <a:lstStyle/>
          <a:p>
            <a:pPr algn="ctr"/>
            <a:r>
              <a:rPr lang="zh-TW" altLang="en-US" sz="6000">
                <a:latin typeface="Microsoft JhengHei"/>
                <a:ea typeface="Microsoft JhengHei"/>
              </a:rPr>
              <a:t>謝謝大家</a:t>
            </a:r>
            <a:endParaRPr lang="zh-TW" sz="6000">
              <a:latin typeface="Microsoft JhengHei"/>
              <a:ea typeface="Microsoft JhengHe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EB3FE6-4513-5134-ED62-F5CC3193DF91}"/>
              </a:ext>
            </a:extLst>
          </p:cNvPr>
          <p:cNvSpPr txBox="1"/>
          <p:nvPr/>
        </p:nvSpPr>
        <p:spPr>
          <a:xfrm>
            <a:off x="772318" y="2489597"/>
            <a:ext cx="760015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/>
              <a:t>參考資料:</a:t>
            </a:r>
            <a:r>
              <a:rPr lang="zh-TW" u="sng">
                <a:latin typeface="Microsoft JhengHei"/>
                <a:ea typeface="Microsoft JhengHei"/>
              </a:rPr>
              <a:t>https://zhuanlan.zhihu.com/p/31426458</a:t>
            </a:r>
          </a:p>
          <a:p>
            <a:pPr algn="ctr"/>
            <a:r>
              <a:rPr lang="en-US" altLang="zh-TW" u="sng">
                <a:latin typeface="Microsoft JhengHei"/>
              </a:rPr>
              <a:t> </a:t>
            </a:r>
            <a:r>
              <a:rPr lang="en-US" altLang="zh-TW" u="sng">
                <a:latin typeface="Microsoft JhengHei"/>
                <a:hlinkClick r:id="rId2"/>
              </a:rPr>
              <a:t>https://www.youtube.com/watch?v=bqeQByqf_f8</a:t>
            </a:r>
            <a:endParaRPr lang="zh-TW" altLang="en-US" u="sng">
              <a:latin typeface="Microsoft JhengHei"/>
              <a:ea typeface="Microsoft JhengHei"/>
            </a:endParaRPr>
          </a:p>
          <a:p>
            <a:pPr algn="ctr"/>
            <a:r>
              <a:rPr lang="en-US" u="sng">
                <a:latin typeface="Microsoft JhengHei"/>
                <a:hlinkClick r:id="rId3"/>
              </a:rPr>
              <a:t>https://arxiv.org/pdf/1609.03499.pdf</a:t>
            </a:r>
            <a:endParaRPr lang="en-US" u="sng">
              <a:latin typeface="Microsoft JhengHei"/>
            </a:endParaRPr>
          </a:p>
          <a:p>
            <a:pPr algn="ctr"/>
            <a:r>
              <a:rPr lang="en-US" u="sng">
                <a:latin typeface="Microsoft JhengHei"/>
                <a:hlinkClick r:id="rId4"/>
              </a:rPr>
              <a:t>https://arxiv.org/pdf/2204.08387.pdf</a:t>
            </a:r>
            <a:endParaRPr lang="en-US" u="sng">
              <a:latin typeface="Microsoft JhengHe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8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385925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sz="4000" b="1">
                <a:latin typeface="Microsoft JhengHei"/>
                <a:ea typeface="Microsoft JhengHei"/>
              </a:rPr>
              <a:t>前言</a:t>
            </a:r>
            <a:endParaRPr lang="en" sz="4000" b="1">
              <a:latin typeface="Microsoft JhengHei"/>
              <a:ea typeface="Microsoft JhengHei"/>
            </a:endParaRPr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subTitle" idx="1"/>
          </p:nvPr>
        </p:nvSpPr>
        <p:spPr>
          <a:xfrm>
            <a:off x="3885032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>
                <a:latin typeface="Microsoft JhengHei"/>
                <a:ea typeface="Microsoft JhengHei"/>
              </a:rPr>
              <a:t>此產品的發想與目的</a:t>
            </a:r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AC83EE7A-F8EE-1293-5FCD-522FE6BB6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4" t="802" r="7007" b="-267"/>
          <a:stretch/>
        </p:blipFill>
        <p:spPr>
          <a:xfrm>
            <a:off x="1628776" y="1050989"/>
            <a:ext cx="2568358" cy="26628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47C50F6-8912-1652-D68C-9955147EADE3}"/>
                  </a:ext>
                </a:extLst>
              </p14:cNvPr>
              <p14:cNvContentPartPr/>
              <p14:nvPr/>
            </p14:nvContentPartPr>
            <p14:xfrm flipH="1">
              <a:off x="8341858" y="3590766"/>
              <a:ext cx="36312" cy="30141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47C50F6-8912-1652-D68C-9955147EAD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6526258" y="2083716"/>
                <a:ext cx="3631200" cy="30141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450636" y="1863563"/>
            <a:ext cx="4024500" cy="1497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zh-TW" altLang="en" sz="2000">
                <a:latin typeface="Microsoft JhengHei"/>
                <a:ea typeface="Microsoft JhengHei"/>
              </a:rPr>
              <a:t>我們曾經思考過，現在就連人工智能都能擁有</a:t>
            </a:r>
            <a:r>
              <a:rPr lang="zh-TW" altLang="en" sz="2000" b="1">
                <a:latin typeface="Microsoft JhengHei"/>
                <a:ea typeface="Microsoft JhengHei"/>
              </a:rPr>
              <a:t>電腦視覺</a:t>
            </a:r>
            <a:r>
              <a:rPr lang="zh-TW" altLang="en" sz="2000">
                <a:latin typeface="Microsoft JhengHei"/>
                <a:ea typeface="Microsoft JhengHei"/>
              </a:rPr>
              <a:t>，那盲人的世界呢?  </a:t>
            </a:r>
            <a:endParaRPr lang="zh-TW" sz="2000">
              <a:latin typeface="Microsoft JhengHei"/>
              <a:ea typeface="Microsoft JhengHei"/>
            </a:endParaRPr>
          </a:p>
          <a:p>
            <a:pPr marL="0" indent="0" algn="l">
              <a:buNone/>
            </a:pPr>
            <a:endParaRPr lang="zh-TW" altLang="en" sz="2000">
              <a:latin typeface="Microsoft JhengHei"/>
              <a:ea typeface="Microsoft JhengHei"/>
            </a:endParaRPr>
          </a:p>
          <a:p>
            <a:pPr marL="0" indent="0" algn="l">
              <a:buNone/>
            </a:pPr>
            <a:r>
              <a:rPr lang="zh-TW" altLang="en" sz="2000">
                <a:latin typeface="Microsoft JhengHei"/>
                <a:ea typeface="Microsoft JhengHei"/>
              </a:rPr>
              <a:t>在我們看到Microsoft Seeing AI的影片時就給了我們一個很大的啟發。</a:t>
            </a:r>
            <a:r>
              <a:rPr lang="zh-TW" altLang="en" sz="2000" b="1">
                <a:latin typeface="Microsoft JhengHei"/>
                <a:ea typeface="Microsoft JhengHei"/>
              </a:rPr>
              <a:t>  </a:t>
            </a:r>
            <a:r>
              <a:rPr lang="zh-TW" altLang="en" sz="2000">
                <a:latin typeface="Microsoft JhengHei"/>
                <a:ea typeface="Microsoft JhengHei"/>
              </a:rPr>
              <a:t>      </a:t>
            </a:r>
          </a:p>
          <a:p>
            <a:pPr marL="0" indent="0">
              <a:buNone/>
            </a:pPr>
            <a:endParaRPr lang="zh-TW" altLang="en">
              <a:latin typeface="Microsoft JhengHei"/>
              <a:ea typeface="Microsoft JhengHei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zh-TW" altLang="en">
              <a:latin typeface="Microsoft JhengHei"/>
              <a:ea typeface="Microsoft JhengHei"/>
            </a:endParaRPr>
          </a:p>
          <a:p>
            <a:pPr marL="0" indent="0">
              <a:buNone/>
            </a:pPr>
            <a:endParaRPr lang="zh-TW" altLang="en">
              <a:latin typeface="Microsoft JhengHei"/>
              <a:ea typeface="Microsoft JhengHei"/>
            </a:endParaRPr>
          </a:p>
        </p:txBody>
      </p:sp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-2095168" y="1110458"/>
            <a:ext cx="39102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sz="4800" b="1">
                <a:latin typeface="Microsoft JhengHei"/>
                <a:ea typeface="Microsoft JhengHei"/>
              </a:rPr>
              <a:t>發想</a:t>
            </a: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CADCF1A4-5E86-2E9A-A639-74DDA9FE1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07" t="22665" r="33448" b="31240"/>
          <a:stretch/>
        </p:blipFill>
        <p:spPr>
          <a:xfrm>
            <a:off x="4614969" y="1636182"/>
            <a:ext cx="4018484" cy="2687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body" idx="1"/>
          </p:nvPr>
        </p:nvSpPr>
        <p:spPr>
          <a:xfrm>
            <a:off x="612255" y="1615484"/>
            <a:ext cx="4393303" cy="2192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1150" indent="-285750">
              <a:spcBef>
                <a:spcPts val="1600"/>
              </a:spcBef>
            </a:pPr>
            <a:r>
              <a:rPr lang="zh-TW" altLang="en-US" sz="2000">
                <a:solidFill>
                  <a:srgbClr val="000000"/>
                </a:solidFill>
                <a:latin typeface="Microsoft JhengHei"/>
                <a:ea typeface="Microsoft JhengHei"/>
              </a:rPr>
              <a:t>盲人由於視力障礙，在傳統的購物過程中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</a:rPr>
              <a:t>，</a:t>
            </a:r>
            <a:r>
              <a:rPr lang="zh-TW" altLang="en-US" sz="2000" b="1">
                <a:solidFill>
                  <a:srgbClr val="000000"/>
                </a:solidFill>
                <a:latin typeface="Microsoft JhengHei"/>
                <a:ea typeface="Microsoft JhengHei"/>
              </a:rPr>
              <a:t>缺乏自主性</a:t>
            </a:r>
            <a:r>
              <a:rPr lang="zh-TW" altLang="en-US" sz="2000">
                <a:solidFill>
                  <a:srgbClr val="000000"/>
                </a:solidFill>
                <a:latin typeface="Microsoft JhengHei"/>
                <a:ea typeface="Microsoft JhengHei"/>
              </a:rPr>
              <a:t>。</a:t>
            </a:r>
            <a:endParaRPr lang="zh-TW" sz="200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311150" indent="-285750">
              <a:spcBef>
                <a:spcPts val="1600"/>
              </a:spcBef>
            </a:pPr>
            <a:r>
              <a:rPr lang="zh-TW" altLang="en-US" sz="2000">
                <a:solidFill>
                  <a:srgbClr val="000000"/>
                </a:solidFill>
                <a:latin typeface="Microsoft JhengHei"/>
                <a:ea typeface="Microsoft JhengHei"/>
              </a:rPr>
              <a:t>現今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</a:rPr>
              <a:t>的</a:t>
            </a:r>
            <a:r>
              <a:rPr lang="zh-TW" altLang="en-US" sz="2000">
                <a:solidFill>
                  <a:srgbClr val="000000"/>
                </a:solidFill>
                <a:latin typeface="Microsoft JhengHei"/>
                <a:ea typeface="Microsoft JhengHei"/>
              </a:rPr>
              <a:t>服務對於盲人世界不太友善，如</a:t>
            </a:r>
            <a:r>
              <a:rPr lang="zh-TW" altLang="en-US" sz="2000" b="1">
                <a:solidFill>
                  <a:srgbClr val="000000"/>
                </a:solidFill>
                <a:latin typeface="Microsoft JhengHei"/>
                <a:ea typeface="Microsoft JhengHei"/>
              </a:rPr>
              <a:t>高價的盲人產品</a:t>
            </a:r>
          </a:p>
          <a:p>
            <a:pPr marL="311150" indent="-285750">
              <a:spcBef>
                <a:spcPts val="1600"/>
              </a:spcBef>
            </a:pPr>
            <a:r>
              <a:rPr lang="zh-TW" altLang="en-US" sz="2000">
                <a:solidFill>
                  <a:srgbClr val="000000"/>
                </a:solidFill>
                <a:latin typeface="Microsoft JhengHei"/>
                <a:ea typeface="Microsoft JhengHei"/>
              </a:rPr>
              <a:t>如何使盲人能夠更快知道商品名稱、品牌及價格</a:t>
            </a:r>
          </a:p>
          <a:p>
            <a:pPr marL="25400" indent="0">
              <a:spcBef>
                <a:spcPts val="1600"/>
              </a:spcBef>
              <a:buNone/>
            </a:pPr>
            <a:endParaRPr lang="zh-TW" altLang="en-US" sz="160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25400" indent="0">
              <a:spcBef>
                <a:spcPts val="1600"/>
              </a:spcBef>
              <a:buNone/>
            </a:pPr>
            <a:endParaRPr lang="zh-TW" altLang="en-US" sz="160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285750" indent="-285750"/>
            <a:endParaRPr lang="zh-TW">
              <a:solidFill>
                <a:srgbClr val="000000"/>
              </a:solidFill>
              <a:latin typeface="Arial"/>
              <a:ea typeface="Microsoft JhengHei"/>
              <a:cs typeface="Arial"/>
            </a:endParaRPr>
          </a:p>
          <a:p>
            <a:pPr marL="285750" indent="-285750"/>
            <a:endParaRPr lang="zh-TW" altLang="en-US">
              <a:solidFill>
                <a:srgbClr val="000000"/>
              </a:solidFill>
              <a:latin typeface="Arial"/>
              <a:ea typeface="Microsoft JhengHei"/>
              <a:cs typeface="Arial"/>
            </a:endParaRPr>
          </a:p>
          <a:p>
            <a:pPr marL="25400" indent="0">
              <a:spcBef>
                <a:spcPts val="1600"/>
              </a:spcBef>
              <a:buNone/>
            </a:pPr>
            <a:endParaRPr lang="zh-TW" altLang="en-US" sz="160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25400" indent="0">
              <a:spcBef>
                <a:spcPts val="1600"/>
              </a:spcBef>
              <a:buNone/>
            </a:pPr>
            <a:endParaRPr lang="zh-TW" altLang="en-US" sz="1600">
              <a:solidFill>
                <a:srgbClr val="000000"/>
              </a:solidFill>
              <a:latin typeface="Microsoft JhengHei"/>
              <a:ea typeface="Microsoft JhengHei"/>
            </a:endParaRPr>
          </a:p>
        </p:txBody>
      </p:sp>
      <p:pic>
        <p:nvPicPr>
          <p:cNvPr id="2" name="圖片 2" descr="一張含有 文字, 人員, 排名, 場景 的圖片&#10;&#10;自動產生的描述">
            <a:extLst>
              <a:ext uri="{FF2B5EF4-FFF2-40B4-BE49-F238E27FC236}">
                <a16:creationId xmlns:a16="http://schemas.microsoft.com/office/drawing/2014/main" id="{2C673D9A-7238-7D8D-D73F-34D9F057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87" y="1518855"/>
            <a:ext cx="3526053" cy="235282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E3EA1A7-F3E1-A1E1-BA35-9C554284DF9D}"/>
              </a:ext>
            </a:extLst>
          </p:cNvPr>
          <p:cNvSpPr txBox="1"/>
          <p:nvPr/>
        </p:nvSpPr>
        <p:spPr>
          <a:xfrm>
            <a:off x="611487" y="982974"/>
            <a:ext cx="392740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4800" b="1">
                <a:latin typeface="Microsoft JhengHei"/>
                <a:ea typeface="Microsoft JhengHei"/>
              </a:rPr>
              <a:t>分析問題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DA4DB4-91F1-EF74-173C-0F3CCA4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707" y="1561073"/>
            <a:ext cx="3910200" cy="751500"/>
          </a:xfrm>
        </p:spPr>
        <p:txBody>
          <a:bodyPr/>
          <a:lstStyle/>
          <a:p>
            <a:endParaRPr lang="zh-TW" sz="1200">
              <a:solidFill>
                <a:srgbClr val="D1D5DB"/>
              </a:solidFill>
            </a:endParaRPr>
          </a:p>
          <a:p>
            <a:pPr algn="l"/>
            <a:endParaRPr lang="zh-TW" altLang="en-US" sz="400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C6CC36-A0F2-599B-71B8-A961CBD3A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29" y="1869640"/>
            <a:ext cx="5970256" cy="1562222"/>
          </a:xfrm>
        </p:spPr>
        <p:txBody>
          <a:bodyPr/>
          <a:lstStyle/>
          <a:p>
            <a:pPr marL="139700" indent="0" algn="l">
              <a:buNone/>
            </a:pPr>
            <a:r>
              <a:rPr lang="zh-TW" altLang="en-US" sz="2000">
                <a:solidFill>
                  <a:srgbClr val="000000"/>
                </a:solidFill>
                <a:latin typeface="Microsoft JhengHei"/>
                <a:ea typeface="Microsoft JhengHei"/>
              </a:rPr>
              <a:t>寫一個app並在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</a:rPr>
              <a:t>Azure上創建一個人工智能的購物助手，它可以通過</a:t>
            </a:r>
            <a:r>
              <a:rPr lang="zh-TW" sz="2000" b="1">
                <a:solidFill>
                  <a:srgbClr val="000000"/>
                </a:solidFill>
                <a:latin typeface="Microsoft JhengHei"/>
                <a:ea typeface="Microsoft JhengHei"/>
              </a:rPr>
              <a:t>語音和</a:t>
            </a:r>
            <a:r>
              <a:rPr lang="zh-TW" altLang="en-US" sz="2000" b="1">
                <a:solidFill>
                  <a:srgbClr val="000000"/>
                </a:solidFill>
                <a:latin typeface="Microsoft JhengHei"/>
                <a:ea typeface="Microsoft JhengHei"/>
              </a:rPr>
              <a:t>電腦</a:t>
            </a:r>
            <a:r>
              <a:rPr lang="zh-TW" sz="2000" b="1">
                <a:solidFill>
                  <a:srgbClr val="000000"/>
                </a:solidFill>
                <a:latin typeface="Microsoft JhengHei"/>
                <a:ea typeface="Microsoft JhengHei"/>
              </a:rPr>
              <a:t>視覺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</a:rPr>
              <a:t>幫助盲人輕鬆地去</a:t>
            </a:r>
            <a:r>
              <a:rPr lang="zh-TW" altLang="en-US" sz="2000">
                <a:solidFill>
                  <a:srgbClr val="000000"/>
                </a:solidFill>
                <a:latin typeface="Microsoft JhengHei"/>
                <a:ea typeface="Microsoft JhengHei"/>
              </a:rPr>
              <a:t>逛商店內的物品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</a:rPr>
              <a:t>和購買商品。</a:t>
            </a:r>
            <a:endParaRPr lang="zh-TW" altLang="en-US" sz="200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139700" indent="0" algn="l">
              <a:buNone/>
            </a:pPr>
            <a:endParaRPr lang="zh-TW" altLang="en-US" sz="200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139700" indent="0" algn="l">
              <a:buNone/>
            </a:pP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</a:rPr>
              <a:t>當盲人在商店中走動時，</a:t>
            </a:r>
            <a:r>
              <a:rPr lang="zh-TW" altLang="en-US" sz="2000">
                <a:solidFill>
                  <a:srgbClr val="000000"/>
                </a:solidFill>
                <a:latin typeface="Microsoft JhengHei"/>
                <a:ea typeface="Microsoft JhengHei"/>
              </a:rPr>
              <a:t>盲人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</a:rPr>
              <a:t>可以使用攝像頭</a:t>
            </a:r>
            <a:r>
              <a:rPr lang="zh-TW" altLang="en-US" sz="2000">
                <a:solidFill>
                  <a:srgbClr val="000000"/>
                </a:solidFill>
                <a:latin typeface="Microsoft JhengHei"/>
                <a:ea typeface="Microsoft JhengHei"/>
              </a:rPr>
              <a:t>來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</a:rPr>
              <a:t>識別商品，並通過耳機提供語音提示，幫助盲人了解商品的名稱和價格。</a:t>
            </a:r>
            <a:endParaRPr lang="zh-TW" altLang="en-US" sz="200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 marL="25400" indent="0" algn="l">
              <a:spcBef>
                <a:spcPts val="1600"/>
              </a:spcBef>
              <a:buNone/>
            </a:pPr>
            <a:endParaRPr lang="zh-TW" sz="2000">
              <a:solidFill>
                <a:srgbClr val="000000"/>
              </a:solidFill>
              <a:latin typeface="Microsoft JhengHei"/>
              <a:ea typeface="Microsoft JhengHe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F218B2-E56F-0910-9949-85C344DD82D2}"/>
              </a:ext>
            </a:extLst>
          </p:cNvPr>
          <p:cNvSpPr txBox="1"/>
          <p:nvPr/>
        </p:nvSpPr>
        <p:spPr>
          <a:xfrm>
            <a:off x="230878" y="489857"/>
            <a:ext cx="31565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800" b="1">
                <a:latin typeface="Microsoft JhengHei"/>
                <a:ea typeface="Microsoft JhengHei"/>
              </a:rPr>
              <a:t>解決方案</a:t>
            </a:r>
            <a:endParaRPr lang="zh-TW" sz="4800" b="1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31524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04451-8933-F792-7034-3556379D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>
                <a:latin typeface="Microsoft JhengHei"/>
                <a:ea typeface="Microsoft JhengHei"/>
              </a:rPr>
              <a:t>流程圖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C5FA63D-B1F2-3F37-D2C4-780EBAB349B2}"/>
              </a:ext>
            </a:extLst>
          </p:cNvPr>
          <p:cNvSpPr/>
          <p:nvPr/>
        </p:nvSpPr>
        <p:spPr>
          <a:xfrm>
            <a:off x="6195699" y="3565045"/>
            <a:ext cx="1330778" cy="60415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zh-TW" altLang="en-US" b="1">
                <a:solidFill>
                  <a:srgbClr val="000000"/>
                </a:solidFill>
                <a:latin typeface="Microsoft JhengHei"/>
                <a:ea typeface="Microsoft JhengHei"/>
                <a:cs typeface="Arial"/>
              </a:rPr>
              <a:t>裝置音訊輸出</a:t>
            </a:r>
            <a:endParaRPr lang="zh-TW" altLang="en-US" b="1">
              <a:solidFill>
                <a:srgbClr val="000000"/>
              </a:solidFill>
              <a:latin typeface="Microsoft JhengHei"/>
              <a:ea typeface="Microsoft JhengHei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C5FA63D-B1F2-3F37-D2C4-780EBAB349B2}"/>
              </a:ext>
            </a:extLst>
          </p:cNvPr>
          <p:cNvSpPr/>
          <p:nvPr/>
        </p:nvSpPr>
        <p:spPr>
          <a:xfrm>
            <a:off x="1145747" y="2170821"/>
            <a:ext cx="1371601" cy="595992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zh-TW" altLang="en-US" b="1">
                <a:solidFill>
                  <a:srgbClr val="000000"/>
                </a:solidFill>
                <a:latin typeface="Microsoft JhengHei"/>
                <a:ea typeface="Microsoft JhengHei"/>
                <a:cs typeface="Arial"/>
              </a:rPr>
              <a:t>裝置鏡頭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41AEDB-B01F-8EF8-C73F-84D2B3FE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217" y="2170823"/>
            <a:ext cx="651783" cy="636815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圖片 9">
            <a:extLst>
              <a:ext uri="{FF2B5EF4-FFF2-40B4-BE49-F238E27FC236}">
                <a16:creationId xmlns:a16="http://schemas.microsoft.com/office/drawing/2014/main" id="{C48107C5-ED22-5A4F-2437-CEC31274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11" y="2151772"/>
            <a:ext cx="657227" cy="634095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93A84C3E-A136-0B66-BBC1-10E1794B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615" y="2170823"/>
            <a:ext cx="698047" cy="636815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010ABF6-80B3-55A8-D6B2-4038ECF8F440}"/>
              </a:ext>
            </a:extLst>
          </p:cNvPr>
          <p:cNvSpPr txBox="1"/>
          <p:nvPr/>
        </p:nvSpPr>
        <p:spPr>
          <a:xfrm>
            <a:off x="4009505" y="2236137"/>
            <a:ext cx="118382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900">
                <a:latin typeface="Microsoft JhengHei"/>
                <a:ea typeface="Microsoft JhengHei"/>
              </a:rPr>
              <a:t>文字轉語音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C234D7-9535-D694-EA97-831F8E6C465E}"/>
              </a:ext>
            </a:extLst>
          </p:cNvPr>
          <p:cNvSpPr txBox="1"/>
          <p:nvPr/>
        </p:nvSpPr>
        <p:spPr>
          <a:xfrm>
            <a:off x="2567553" y="2236134"/>
            <a:ext cx="121647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900">
                <a:latin typeface="Microsoft JhengHei"/>
                <a:ea typeface="Microsoft JhengHei"/>
              </a:rPr>
              <a:t>物件偵測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9D5ABA3-6DDE-CFC4-1E54-82A82CD1D761}"/>
              </a:ext>
            </a:extLst>
          </p:cNvPr>
          <p:cNvSpPr txBox="1"/>
          <p:nvPr/>
        </p:nvSpPr>
        <p:spPr>
          <a:xfrm>
            <a:off x="5607187" y="2236136"/>
            <a:ext cx="101237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900">
                <a:latin typeface="Microsoft JhengHei"/>
                <a:ea typeface="Microsoft JhengHei"/>
              </a:rPr>
              <a:t>表格辨識器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FF9AF3D-1120-652F-E98F-F118E9BD3BE2}"/>
              </a:ext>
            </a:extLst>
          </p:cNvPr>
          <p:cNvCxnSpPr>
            <a:cxnSpLocks/>
          </p:cNvCxnSpPr>
          <p:nvPr/>
        </p:nvCxnSpPr>
        <p:spPr>
          <a:xfrm>
            <a:off x="2545922" y="2509639"/>
            <a:ext cx="7796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9778066-92A0-47CA-330D-158B5EFD6240}"/>
              </a:ext>
            </a:extLst>
          </p:cNvPr>
          <p:cNvCxnSpPr>
            <a:cxnSpLocks/>
          </p:cNvCxnSpPr>
          <p:nvPr/>
        </p:nvCxnSpPr>
        <p:spPr>
          <a:xfrm>
            <a:off x="4019576" y="2550461"/>
            <a:ext cx="7796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5430708-9795-11EB-1929-62C7A4BFCA78}"/>
              </a:ext>
            </a:extLst>
          </p:cNvPr>
          <p:cNvCxnSpPr>
            <a:cxnSpLocks/>
          </p:cNvCxnSpPr>
          <p:nvPr/>
        </p:nvCxnSpPr>
        <p:spPr>
          <a:xfrm>
            <a:off x="5595283" y="2550459"/>
            <a:ext cx="7796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26C77F8-3427-EA9C-D4BF-59C7B104C585}"/>
              </a:ext>
            </a:extLst>
          </p:cNvPr>
          <p:cNvCxnSpPr>
            <a:cxnSpLocks/>
          </p:cNvCxnSpPr>
          <p:nvPr/>
        </p:nvCxnSpPr>
        <p:spPr>
          <a:xfrm>
            <a:off x="6831256" y="2961038"/>
            <a:ext cx="6602" cy="531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69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5766-392E-9FCC-5DBB-2C695A1F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047" y="2012502"/>
            <a:ext cx="5344522" cy="1217678"/>
          </a:xfrm>
        </p:spPr>
        <p:txBody>
          <a:bodyPr/>
          <a:lstStyle/>
          <a:p>
            <a:pPr algn="ctr"/>
            <a:r>
              <a:rPr lang="zh-TW" altLang="en-US" sz="4000">
                <a:latin typeface="Microsoft JhengHei"/>
                <a:ea typeface="Microsoft JhengHei"/>
              </a:rPr>
              <a:t>構想說明</a:t>
            </a:r>
          </a:p>
        </p:txBody>
      </p:sp>
      <p:sp>
        <p:nvSpPr>
          <p:cNvPr id="4" name="Google Shape;236;p43">
            <a:extLst>
              <a:ext uri="{FF2B5EF4-FFF2-40B4-BE49-F238E27FC236}">
                <a16:creationId xmlns:a16="http://schemas.microsoft.com/office/drawing/2014/main" id="{8F4D780A-E1EF-21B3-0524-883BF9D1D4BD}"/>
              </a:ext>
            </a:extLst>
          </p:cNvPr>
          <p:cNvSpPr txBox="1">
            <a:spLocks/>
          </p:cNvSpPr>
          <p:nvPr/>
        </p:nvSpPr>
        <p:spPr>
          <a:xfrm>
            <a:off x="3619506" y="784668"/>
            <a:ext cx="1738274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1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" sz="8000" b="0"/>
              <a:t>02</a:t>
            </a:r>
          </a:p>
        </p:txBody>
      </p:sp>
      <p:pic>
        <p:nvPicPr>
          <p:cNvPr id="6" name="圖片 7">
            <a:extLst>
              <a:ext uri="{FF2B5EF4-FFF2-40B4-BE49-F238E27FC236}">
                <a16:creationId xmlns:a16="http://schemas.microsoft.com/office/drawing/2014/main" id="{504AEAD3-64E7-14E6-87AA-34085C1F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60000">
            <a:off x="1065439" y="1005892"/>
            <a:ext cx="1081006" cy="1089336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圖片 19">
            <a:extLst>
              <a:ext uri="{FF2B5EF4-FFF2-40B4-BE49-F238E27FC236}">
                <a16:creationId xmlns:a16="http://schemas.microsoft.com/office/drawing/2014/main" id="{23555548-6B14-E942-C300-6A340E04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400000">
            <a:off x="2492650" y="3300948"/>
            <a:ext cx="961063" cy="996607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2103706-F949-B91D-AAAD-F48EBF28D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">
            <a:off x="6037633" y="3290989"/>
            <a:ext cx="1375086" cy="1324076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圖片 10">
            <a:extLst>
              <a:ext uri="{FF2B5EF4-FFF2-40B4-BE49-F238E27FC236}">
                <a16:creationId xmlns:a16="http://schemas.microsoft.com/office/drawing/2014/main" id="{942BAD05-0434-D7B7-B5BF-666AC93C7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80000">
            <a:off x="6439801" y="619787"/>
            <a:ext cx="1067431" cy="936504"/>
          </a:xfrm>
          <a:prstGeom prst="roundRect">
            <a:avLst>
              <a:gd name="adj" fmla="val 16667"/>
            </a:avLst>
          </a:prstGeom>
          <a:ln w="285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5923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2B6F1-3F37-FEBB-FE10-7CE112BE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Microsoft JhengHei"/>
              </a:rPr>
              <a:t>Faster</a:t>
            </a:r>
            <a:r>
              <a:rPr lang="zh-TW" altLang="en-US">
                <a:latin typeface="Microsoft JhengHei"/>
                <a:ea typeface="Microsoft JhengHei"/>
              </a:rPr>
              <a:t> R-CNN 介紹</a:t>
            </a:r>
            <a:endParaRPr lang="zh-TW">
              <a:latin typeface="Microsoft JhengHei"/>
              <a:ea typeface="Microsoft JhengHei"/>
            </a:endParaRPr>
          </a:p>
        </p:txBody>
      </p:sp>
      <p:pic>
        <p:nvPicPr>
          <p:cNvPr id="3" name="圖片 3" descr="一張含有 圖表 的圖片&#10;&#10;自動產生的描述">
            <a:extLst>
              <a:ext uri="{FF2B5EF4-FFF2-40B4-BE49-F238E27FC236}">
                <a16:creationId xmlns:a16="http://schemas.microsoft.com/office/drawing/2014/main" id="{4F90A5E6-C37E-EA68-9738-DAF9168D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3" y="1377921"/>
            <a:ext cx="3339192" cy="310021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B1F7E34-C6FD-9493-775D-3E45005764CE}"/>
              </a:ext>
            </a:extLst>
          </p:cNvPr>
          <p:cNvSpPr txBox="1"/>
          <p:nvPr/>
        </p:nvSpPr>
        <p:spPr>
          <a:xfrm>
            <a:off x="4011686" y="1262893"/>
            <a:ext cx="4158000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Conv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layers</a:t>
            </a:r>
            <a:r>
              <a:rPr lang="af-ZA" altLang="zh-TW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:</a:t>
            </a:r>
            <a:r>
              <a:rPr lang="zh-TW" altLang="zh-TW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使用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conv+relu+pooling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layer</a:t>
            </a:r>
            <a:r>
              <a:rPr lang="af-ZA" altLang="zh-TW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 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提取圖片的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feature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maps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。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該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feature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maps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被共享用於後續的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RPN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以及FC layer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。</a:t>
            </a:r>
            <a:endParaRPr lang="zh-TW">
              <a:latin typeface="Microsoft JhengHei"/>
              <a:ea typeface="Microsoft JhengHei"/>
            </a:endParaRPr>
          </a:p>
          <a:p>
            <a:pPr>
              <a:buAutoNum type="arabicPeriod"/>
            </a:pPr>
            <a:endParaRPr lang="zh-TW" altLang="en-US">
              <a:solidFill>
                <a:srgbClr val="121212"/>
              </a:solidFill>
              <a:latin typeface="Microsoft JhengHei"/>
              <a:ea typeface="Microsoft JhengHei"/>
              <a:cs typeface="-apple-system"/>
            </a:endParaRPr>
          </a:p>
          <a:p>
            <a:pPr>
              <a:buAutoNum type="arabicPeriod"/>
            </a:pP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Region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Proposal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Networks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。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該層透過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softmax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判斷anchors屬於正還負再利用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bounding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box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regression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修正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anchors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來獲得精準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的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proposals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。</a:t>
            </a:r>
          </a:p>
          <a:p>
            <a:pPr>
              <a:buAutoNum type="arabicPeriod"/>
            </a:pPr>
            <a:endParaRPr lang="af-ZA">
              <a:solidFill>
                <a:srgbClr val="121212"/>
              </a:solidFill>
              <a:latin typeface="Microsoft JhengHei"/>
              <a:ea typeface="-apple-system"/>
              <a:cs typeface="-apple-system"/>
            </a:endParaRPr>
          </a:p>
          <a:p>
            <a:pPr>
              <a:buAutoNum type="arabicPeriod"/>
            </a:pP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Roi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Pooling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。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這層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收集輸入的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feature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maps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和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proposals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，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結合這些訊息提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取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proposal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feature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maps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，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送入後續的FC layer判斷目標分類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。</a:t>
            </a:r>
          </a:p>
          <a:p>
            <a:pPr>
              <a:buAutoNum type="arabicPeriod"/>
            </a:pPr>
            <a:endParaRPr lang="zh-TW" altLang="en-US">
              <a:solidFill>
                <a:srgbClr val="121212"/>
              </a:solidFill>
              <a:latin typeface="Microsoft JhengHei"/>
              <a:ea typeface="Microsoft JhengHei"/>
              <a:cs typeface="-apple-system"/>
            </a:endParaRPr>
          </a:p>
          <a:p>
            <a:pPr>
              <a:buAutoNum type="arabicPeriod"/>
            </a:pP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Classification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。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利用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proposal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feature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maps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計算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proposal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的類別，同時再次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bounding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box</a:t>
            </a:r>
            <a:r>
              <a:rPr lang="af-ZA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 </a:t>
            </a:r>
            <a:r>
              <a:rPr lang="af-ZA" err="1">
                <a:solidFill>
                  <a:srgbClr val="121212"/>
                </a:solidFill>
                <a:latin typeface="Microsoft JhengHei"/>
                <a:ea typeface="-apple-system"/>
                <a:cs typeface="-apple-system"/>
              </a:rPr>
              <a:t>regression</a:t>
            </a:r>
            <a:r>
              <a:rPr lang="zh-TW" altLang="af-ZA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獲得檢測框最終的精確位置</a:t>
            </a:r>
            <a:r>
              <a:rPr lang="zh-TW" altLang="en-US">
                <a:solidFill>
                  <a:srgbClr val="121212"/>
                </a:solidFill>
                <a:latin typeface="Microsoft JhengHei"/>
                <a:ea typeface="Microsoft JhengHei"/>
                <a:cs typeface="-apple-system"/>
              </a:rPr>
              <a:t>。</a:t>
            </a:r>
            <a:endParaRPr lang="zh-TW" altLang="en-US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68693074"/>
      </p:ext>
    </p:extLst>
  </p:cSld>
  <p:clrMapOvr>
    <a:masterClrMapping/>
  </p:clrMapOvr>
</p:sld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South Korean Robotics &amp; AI History Lesson for College by Slidesgo</vt:lpstr>
      <vt:lpstr>我是你的眼</vt:lpstr>
      <vt:lpstr>01</vt:lpstr>
      <vt:lpstr>前言</vt:lpstr>
      <vt:lpstr>發想</vt:lpstr>
      <vt:lpstr>PowerPoint Presentation</vt:lpstr>
      <vt:lpstr> </vt:lpstr>
      <vt:lpstr>流程圖</vt:lpstr>
      <vt:lpstr>構想說明</vt:lpstr>
      <vt:lpstr>Faster R-CNN 介紹</vt:lpstr>
      <vt:lpstr>PowerPoint Presentation</vt:lpstr>
      <vt:lpstr>資料準備</vt:lpstr>
      <vt:lpstr>物件偵測步驟:</vt:lpstr>
      <vt:lpstr>物件偵測:     使用該技術圈選出各式商品</vt:lpstr>
      <vt:lpstr>LayoutLMv3 介紹 </vt:lpstr>
      <vt:lpstr>表格辨識器步驟</vt:lpstr>
      <vt:lpstr>表格辨識器:偵測商品價格及詳情</vt:lpstr>
      <vt:lpstr>WaveNet 介紹</vt:lpstr>
      <vt:lpstr>文字轉語音步驟:</vt:lpstr>
      <vt:lpstr>文字轉語音:     將辨識內容說明給使用者聽</vt:lpstr>
      <vt:lpstr>未來展望</vt:lpstr>
      <vt:lpstr>預期成效    </vt:lpstr>
      <vt:lpstr>產品優勢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 KOREAN ROBOTICS &amp; AI HISTORY LESSON FOR COLLEGE</dc:title>
  <cp:revision>1</cp:revision>
  <dcterms:modified xsi:type="dcterms:W3CDTF">2023-04-30T13:53:40Z</dcterms:modified>
</cp:coreProperties>
</file>